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wdp" ContentType="image/vnd.ms-photo"/>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2.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3.xml" ContentType="application/vnd.openxmlformats-officedocument.theme+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4.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theme/theme5.xml" ContentType="application/vnd.openxmlformats-officedocument.theme+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theme/theme6.xml" ContentType="application/vnd.openxmlformats-officedocument.theme+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theme/theme7.xml" ContentType="application/vnd.openxmlformats-officedocument.theme+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theme/theme8.xml" ContentType="application/vnd.openxmlformats-officedocument.theme+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theme/theme9.xml" ContentType="application/vnd.openxmlformats-officedocument.theme+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theme/theme10.xml" ContentType="application/vnd.openxmlformats-officedocument.theme+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theme/theme11.xml" ContentType="application/vnd.openxmlformats-officedocument.theme+xml"/>
  <Override PartName="/ppt/theme/theme1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9" r:id="rId2"/>
    <p:sldMasterId id="2147483709" r:id="rId3"/>
    <p:sldMasterId id="2147483719" r:id="rId4"/>
    <p:sldMasterId id="2147483731" r:id="rId5"/>
    <p:sldMasterId id="2147483761" r:id="rId6"/>
    <p:sldMasterId id="2147483780" r:id="rId7"/>
    <p:sldMasterId id="2147483802" r:id="rId8"/>
    <p:sldMasterId id="2147483814" r:id="rId9"/>
    <p:sldMasterId id="2147483842" r:id="rId10"/>
    <p:sldMasterId id="2147483880" r:id="rId11"/>
  </p:sldMasterIdLst>
  <p:notesMasterIdLst>
    <p:notesMasterId r:id="rId28"/>
  </p:notesMasterIdLst>
  <p:sldIdLst>
    <p:sldId id="257" r:id="rId12"/>
    <p:sldId id="392" r:id="rId13"/>
    <p:sldId id="404" r:id="rId14"/>
    <p:sldId id="405" r:id="rId15"/>
    <p:sldId id="406" r:id="rId16"/>
    <p:sldId id="384" r:id="rId17"/>
    <p:sldId id="390" r:id="rId18"/>
    <p:sldId id="398" r:id="rId19"/>
    <p:sldId id="399" r:id="rId20"/>
    <p:sldId id="393" r:id="rId21"/>
    <p:sldId id="394" r:id="rId22"/>
    <p:sldId id="395" r:id="rId23"/>
    <p:sldId id="402" r:id="rId24"/>
    <p:sldId id="403" r:id="rId25"/>
    <p:sldId id="400" r:id="rId26"/>
    <p:sldId id="401"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E63A55E-3E57-4E80-8E48-3478310F0FD3}">
          <p14:sldIdLst>
            <p14:sldId id="257"/>
            <p14:sldId id="392"/>
            <p14:sldId id="404"/>
            <p14:sldId id="405"/>
            <p14:sldId id="406"/>
            <p14:sldId id="384"/>
            <p14:sldId id="390"/>
            <p14:sldId id="398"/>
            <p14:sldId id="399"/>
            <p14:sldId id="393"/>
            <p14:sldId id="394"/>
            <p14:sldId id="395"/>
            <p14:sldId id="402"/>
            <p14:sldId id="403"/>
            <p14:sldId id="400"/>
            <p14:sldId id="40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15" autoAdjust="0"/>
    <p:restoredTop sz="74851" autoAdjust="0"/>
  </p:normalViewPr>
  <p:slideViewPr>
    <p:cSldViewPr snapToGrid="0">
      <p:cViewPr varScale="1">
        <p:scale>
          <a:sx n="103" d="100"/>
          <a:sy n="103" d="100"/>
        </p:scale>
        <p:origin x="176" y="2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Master" Target="slideMasters/slideMaster9.xml"/><Relationship Id="rId20" Type="http://schemas.openxmlformats.org/officeDocument/2006/relationships/slide" Target="slides/slide9.xml"/><Relationship Id="rId21" Type="http://schemas.openxmlformats.org/officeDocument/2006/relationships/slide" Target="slides/slide10.xml"/><Relationship Id="rId22" Type="http://schemas.openxmlformats.org/officeDocument/2006/relationships/slide" Target="slides/slide11.xml"/><Relationship Id="rId23" Type="http://schemas.openxmlformats.org/officeDocument/2006/relationships/slide" Target="slides/slide12.xml"/><Relationship Id="rId24" Type="http://schemas.openxmlformats.org/officeDocument/2006/relationships/slide" Target="slides/slide13.xml"/><Relationship Id="rId25" Type="http://schemas.openxmlformats.org/officeDocument/2006/relationships/slide" Target="slides/slide14.xml"/><Relationship Id="rId26" Type="http://schemas.openxmlformats.org/officeDocument/2006/relationships/slide" Target="slides/slide15.xml"/><Relationship Id="rId27" Type="http://schemas.openxmlformats.org/officeDocument/2006/relationships/slide" Target="slides/slide16.xml"/><Relationship Id="rId28" Type="http://schemas.openxmlformats.org/officeDocument/2006/relationships/notesMaster" Target="notesMasters/notesMaster1.xml"/><Relationship Id="rId29" Type="http://schemas.openxmlformats.org/officeDocument/2006/relationships/presProps" Target="presProps.xml"/><Relationship Id="rId30" Type="http://schemas.openxmlformats.org/officeDocument/2006/relationships/viewProps" Target="viewProps.xml"/><Relationship Id="rId31" Type="http://schemas.openxmlformats.org/officeDocument/2006/relationships/theme" Target="theme/theme1.xml"/><Relationship Id="rId32" Type="http://schemas.openxmlformats.org/officeDocument/2006/relationships/tableStyles" Target="tableStyles.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 Target="slides/slide1.xml"/><Relationship Id="rId13" Type="http://schemas.openxmlformats.org/officeDocument/2006/relationships/slide" Target="slides/slide2.xml"/><Relationship Id="rId14" Type="http://schemas.openxmlformats.org/officeDocument/2006/relationships/slide" Target="slides/slide3.xml"/><Relationship Id="rId15" Type="http://schemas.openxmlformats.org/officeDocument/2006/relationships/slide" Target="slides/slide4.xml"/><Relationship Id="rId16" Type="http://schemas.openxmlformats.org/officeDocument/2006/relationships/slide" Target="slides/slide5.xml"/><Relationship Id="rId17" Type="http://schemas.openxmlformats.org/officeDocument/2006/relationships/slide" Target="slides/slide6.xml"/><Relationship Id="rId18" Type="http://schemas.openxmlformats.org/officeDocument/2006/relationships/slide" Target="slides/slide7.xml"/><Relationship Id="rId19" Type="http://schemas.openxmlformats.org/officeDocument/2006/relationships/slide" Target="slides/slide8.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2D63861-D6F2-4D51-9097-36B31C88F763}" type="datetimeFigureOut">
              <a:rPr lang="en-US" smtClean="0"/>
              <a:t>9/28/16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95DAD3E-ABB7-495C-B315-FCE12563C3D8}" type="slidenum">
              <a:rPr lang="en-US" smtClean="0"/>
              <a:t>‹#›</a:t>
            </a:fld>
            <a:endParaRPr lang="en-US"/>
          </a:p>
        </p:txBody>
      </p:sp>
    </p:spTree>
    <p:extLst>
      <p:ext uri="{BB962C8B-B14F-4D97-AF65-F5344CB8AC3E}">
        <p14:creationId xmlns:p14="http://schemas.microsoft.com/office/powerpoint/2010/main" val="8344853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 Id="rId3" Type="http://schemas.openxmlformats.org/officeDocument/2006/relationships/hyperlink" Target="http://aka.ms/opensource" TargetMode="Externa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 Id="rId3" Type="http://schemas.openxmlformats.org/officeDocument/2006/relationships/hyperlink" Target="http://aka.ms/opensource" TargetMode="Externa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 Id="rId3" Type="http://schemas.openxmlformats.org/officeDocument/2006/relationships/hyperlink" Target="http://aka.ms/opensource"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[Script]: </a:t>
            </a:r>
          </a:p>
          <a:p>
            <a:r>
              <a:rPr lang="en-US" sz="900" kern="1200" dirty="0">
                <a:solidFill>
                  <a:schemeClr val="tx1"/>
                </a:solidFill>
                <a:effectLst/>
                <a:latin typeface="Segoe UI Light" pitchFamily="34" charset="0"/>
                <a:ea typeface="+mn-ea"/>
                <a:cs typeface="+mn-cs"/>
              </a:rPr>
              <a:t>Every great company has an enduring mission. We’ve challenged ourselves to think about our core mission, our soul – what</a:t>
            </a:r>
            <a:r>
              <a:rPr lang="en-US" sz="900" kern="1200" baseline="0" dirty="0">
                <a:solidFill>
                  <a:schemeClr val="tx1"/>
                </a:solidFill>
                <a:effectLst/>
                <a:latin typeface="Segoe UI Light" pitchFamily="34" charset="0"/>
                <a:ea typeface="+mn-ea"/>
                <a:cs typeface="+mn-cs"/>
              </a:rPr>
              <a:t> would be lost if we disappeared.  </a:t>
            </a:r>
          </a:p>
          <a:p>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We will </a:t>
            </a:r>
            <a:r>
              <a:rPr lang="en-US" sz="900" b="1" kern="1200" dirty="0">
                <a:solidFill>
                  <a:schemeClr val="tx1"/>
                </a:solidFill>
                <a:effectLst/>
                <a:latin typeface="Segoe UI Light" pitchFamily="34" charset="0"/>
                <a:ea typeface="+mn-ea"/>
                <a:cs typeface="+mn-cs"/>
              </a:rPr>
              <a:t>empower</a:t>
            </a:r>
            <a:r>
              <a:rPr lang="en-US" sz="900" kern="1200" dirty="0">
                <a:solidFill>
                  <a:schemeClr val="tx1"/>
                </a:solidFill>
                <a:effectLst/>
                <a:latin typeface="Segoe UI Light" pitchFamily="34" charset="0"/>
                <a:ea typeface="+mn-ea"/>
                <a:cs typeface="+mn-cs"/>
              </a:rPr>
              <a:t> </a:t>
            </a:r>
            <a:r>
              <a:rPr lang="en-US" sz="900" i="1" kern="1200" dirty="0">
                <a:solidFill>
                  <a:schemeClr val="tx1"/>
                </a:solidFill>
                <a:effectLst/>
                <a:latin typeface="Segoe UI Light" pitchFamily="34" charset="0"/>
                <a:ea typeface="+mn-ea"/>
                <a:cs typeface="+mn-cs"/>
              </a:rPr>
              <a:t>every</a:t>
            </a:r>
            <a:r>
              <a:rPr lang="en-US" sz="900" kern="1200" dirty="0">
                <a:solidFill>
                  <a:schemeClr val="tx1"/>
                </a:solidFill>
                <a:effectLst/>
                <a:latin typeface="Segoe UI Light" pitchFamily="34" charset="0"/>
                <a:ea typeface="+mn-ea"/>
                <a:cs typeface="+mn-cs"/>
              </a:rPr>
              <a:t> person and </a:t>
            </a:r>
            <a:r>
              <a:rPr lang="en-US" sz="900" i="1" kern="1200" dirty="0">
                <a:solidFill>
                  <a:schemeClr val="tx1"/>
                </a:solidFill>
                <a:effectLst/>
                <a:latin typeface="Segoe UI Light" pitchFamily="34" charset="0"/>
                <a:ea typeface="+mn-ea"/>
                <a:cs typeface="+mn-cs"/>
              </a:rPr>
              <a:t>every</a:t>
            </a:r>
            <a:r>
              <a:rPr lang="en-US" sz="900" kern="1200" dirty="0">
                <a:solidFill>
                  <a:schemeClr val="tx1"/>
                </a:solidFill>
                <a:effectLst/>
                <a:latin typeface="Segoe UI Light" pitchFamily="34" charset="0"/>
                <a:ea typeface="+mn-ea"/>
                <a:cs typeface="+mn-cs"/>
              </a:rPr>
              <a:t> organization on the planet to </a:t>
            </a:r>
            <a:r>
              <a:rPr lang="en-US" sz="900" b="1" kern="1200" dirty="0">
                <a:solidFill>
                  <a:schemeClr val="tx1"/>
                </a:solidFill>
                <a:effectLst/>
                <a:latin typeface="Segoe UI Light" pitchFamily="34" charset="0"/>
                <a:ea typeface="+mn-ea"/>
                <a:cs typeface="+mn-cs"/>
              </a:rPr>
              <a:t>achieve more</a:t>
            </a:r>
            <a:r>
              <a:rPr lang="en-US" sz="900" kern="1200" dirty="0">
                <a:solidFill>
                  <a:schemeClr val="tx1"/>
                </a:solidFill>
                <a:effectLst/>
                <a:latin typeface="Segoe UI Light" pitchFamily="34" charset="0"/>
                <a:ea typeface="+mn-ea"/>
                <a:cs typeface="+mn-cs"/>
              </a:rPr>
              <a:t>.</a:t>
            </a:r>
            <a:r>
              <a:rPr lang="en-US" sz="900" kern="1200" baseline="0" dirty="0">
                <a:solidFill>
                  <a:schemeClr val="tx1"/>
                </a:solidFill>
                <a:effectLst/>
                <a:latin typeface="Segoe UI Light" pitchFamily="34" charset="0"/>
                <a:ea typeface="+mn-ea"/>
                <a:cs typeface="+mn-cs"/>
              </a:rPr>
              <a:t> </a:t>
            </a:r>
            <a:r>
              <a:rPr lang="en-US" sz="900" kern="1200" dirty="0">
                <a:solidFill>
                  <a:schemeClr val="tx1"/>
                </a:solidFill>
                <a:effectLst/>
                <a:latin typeface="Segoe UI Light" pitchFamily="34" charset="0"/>
                <a:ea typeface="+mn-ea"/>
                <a:cs typeface="+mn-cs"/>
              </a:rPr>
              <a:t>We have unique capabilities in harmonizing the needs of both individuals and organizations. This is in our DNA.  Perhaps</a:t>
            </a:r>
            <a:r>
              <a:rPr lang="en-US" sz="900" kern="1200" baseline="0" dirty="0">
                <a:solidFill>
                  <a:schemeClr val="tx1"/>
                </a:solidFill>
                <a:effectLst/>
                <a:latin typeface="Segoe UI Light" pitchFamily="34" charset="0"/>
                <a:ea typeface="+mn-ea"/>
                <a:cs typeface="+mn-cs"/>
              </a:rPr>
              <a:t> “on the planet” is the most important and interesting idea in that statement. We care deeply about making a difference in lives and organizations in all corners of the planet. </a:t>
            </a:r>
          </a:p>
          <a:p>
            <a:endParaRPr lang="en-US" sz="900" kern="1200" dirty="0">
              <a:solidFill>
                <a:schemeClr val="tx1"/>
              </a:solidFill>
              <a:effectLst/>
              <a:latin typeface="Segoe UI Light" pitchFamily="34" charset="0"/>
              <a:ea typeface="+mn-ea"/>
              <a:cs typeface="+mn-cs"/>
            </a:endParaRPr>
          </a:p>
          <a:p>
            <a:pPr marL="0" marR="0" indent="0" algn="l" defTabSz="932688"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effectLst/>
                <a:latin typeface="Segoe UI Light" pitchFamily="34" charset="0"/>
                <a:ea typeface="+mn-ea"/>
                <a:cs typeface="+mn-cs"/>
              </a:rPr>
              <a:t>Our strategy is to build best-in-class platforms and productivity services for a mobile-first, cloud-first world. Our platforms will harmonize the interests of end users, developers and IT better than any competing ecosystem or platform. We will realize our mission and strategy by investing in three interconnected and bold ambitions.</a:t>
            </a:r>
          </a:p>
          <a:p>
            <a:pPr marL="0" marR="0" indent="0" algn="l" defTabSz="932688" rtl="0" eaLnBrk="1" fontAlgn="auto" latinLnBrk="0" hangingPunct="1">
              <a:lnSpc>
                <a:spcPct val="100000"/>
              </a:lnSpc>
              <a:spcBef>
                <a:spcPts val="0"/>
              </a:spcBef>
              <a:spcAft>
                <a:spcPts val="0"/>
              </a:spcAft>
              <a:buClrTx/>
              <a:buSzTx/>
              <a:buFontTx/>
              <a:buNone/>
              <a:tabLst/>
              <a:defRPr/>
            </a:pPr>
            <a:endParaRPr lang="en-US" sz="900" kern="1200" dirty="0">
              <a:solidFill>
                <a:schemeClr val="tx1"/>
              </a:solidFill>
              <a:effectLst/>
              <a:latin typeface="Segoe UI Light" pitchFamily="34" charset="0"/>
              <a:ea typeface="+mn-ea"/>
              <a:cs typeface="+mn-cs"/>
            </a:endParaRPr>
          </a:p>
          <a:p>
            <a:pPr marL="0" marR="0" indent="0" algn="l" defTabSz="932688"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effectLst/>
                <a:latin typeface="Segoe UI Light" pitchFamily="34" charset="0"/>
                <a:ea typeface="+mn-ea"/>
                <a:cs typeface="+mn-cs"/>
              </a:rPr>
              <a:t>Again, doing so isn’t simply good business. It’s playing a part in the most fundamental of human activities: creating tools that enable each</a:t>
            </a:r>
            <a:r>
              <a:rPr lang="en-US" sz="900" kern="1200" baseline="0" dirty="0">
                <a:solidFill>
                  <a:schemeClr val="tx1"/>
                </a:solidFill>
                <a:effectLst/>
                <a:latin typeface="Segoe UI Light" pitchFamily="34" charset="0"/>
                <a:ea typeface="+mn-ea"/>
                <a:cs typeface="+mn-cs"/>
              </a:rPr>
              <a:t> of us </a:t>
            </a:r>
            <a:r>
              <a:rPr lang="en-US" sz="900" kern="1200" dirty="0">
                <a:solidFill>
                  <a:schemeClr val="tx1"/>
                </a:solidFill>
                <a:effectLst/>
                <a:latin typeface="Segoe UI Light" pitchFamily="34" charset="0"/>
                <a:ea typeface="+mn-ea"/>
                <a:cs typeface="+mn-cs"/>
              </a:rPr>
              <a:t>to continue our journey to become something more. In</a:t>
            </a:r>
            <a:r>
              <a:rPr lang="en-US" sz="900" kern="1200" baseline="0" dirty="0">
                <a:solidFill>
                  <a:schemeClr val="tx1"/>
                </a:solidFill>
                <a:effectLst/>
                <a:latin typeface="Segoe UI Light" pitchFamily="34" charset="0"/>
                <a:ea typeface="+mn-ea"/>
                <a:cs typeface="+mn-cs"/>
              </a:rPr>
              <a:t> summary, we </a:t>
            </a:r>
            <a:r>
              <a:rPr lang="en-US" baseline="0" dirty="0">
                <a:latin typeface="Arial" panose="020B0604020202020204" pitchFamily="34" charset="0"/>
                <a:ea typeface="Calibri" panose="020F0502020204030204" pitchFamily="34" charset="0"/>
                <a:cs typeface="Times New Roman" panose="02020603050405020304" pitchFamily="18" charset="0"/>
              </a:rPr>
              <a:t>want to Empower you to achieve more!  </a:t>
            </a:r>
          </a:p>
          <a:p>
            <a:endParaRPr lang="en-US" baseline="0" dirty="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6DAC288-28CF-40C3-A408-271E9A37F250}"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8731729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Notes coming soon – please </a:t>
            </a:r>
            <a:r>
              <a:rPr lang="en-US" b="0" dirty="0"/>
              <a:t>check </a:t>
            </a:r>
            <a:r>
              <a:rPr lang="en-US" sz="1200" b="0" kern="1200" dirty="0">
                <a:solidFill>
                  <a:schemeClr val="tx1"/>
                </a:solidFill>
                <a:latin typeface="+mn-lt"/>
                <a:ea typeface="+mn-ea"/>
                <a:cs typeface="+mn-cs"/>
              </a:rPr>
              <a:t>back on </a:t>
            </a:r>
            <a:r>
              <a:rPr kumimoji="0" lang="en-US" sz="1200" b="0" i="0" u="none" strike="noStrike" kern="0" cap="none" spc="0" normalizeH="0" baseline="0" noProof="0" dirty="0">
                <a:ln>
                  <a:noFill/>
                </a:ln>
                <a:solidFill>
                  <a:srgbClr val="00B0F0"/>
                </a:solidFill>
                <a:effectLst/>
                <a:uLnTx/>
                <a:uFillTx/>
                <a:hlinkClick r:id="rId3"/>
              </a:rPr>
              <a:t>http://aka.ms/opensource</a:t>
            </a:r>
            <a:r>
              <a:rPr kumimoji="0" lang="en-US" sz="1200" b="0" i="0" u="none" strike="noStrike" kern="0" cap="none" spc="0" normalizeH="0" baseline="0" noProof="0" dirty="0">
                <a:ln>
                  <a:noFill/>
                </a:ln>
                <a:solidFill>
                  <a:srgbClr val="00B0F0"/>
                </a:solidFill>
                <a:effectLst/>
                <a:uLnTx/>
                <a:uFillTx/>
              </a:rPr>
              <a:t> </a:t>
            </a:r>
            <a:r>
              <a:rPr lang="en-US" sz="1200" b="0" kern="1200" noProof="0" dirty="0">
                <a:solidFill>
                  <a:schemeClr val="tx1"/>
                </a:solidFill>
                <a:latin typeface="+mn-lt"/>
                <a:ea typeface="+mn-ea"/>
                <a:cs typeface="+mn-cs"/>
              </a:rPr>
              <a:t>for </a:t>
            </a:r>
            <a:r>
              <a:rPr lang="en-US" sz="1200" kern="1200" noProof="0" dirty="0">
                <a:solidFill>
                  <a:schemeClr val="tx1"/>
                </a:solidFill>
                <a:latin typeface="+mn-lt"/>
                <a:ea typeface="+mn-ea"/>
                <a:cs typeface="+mn-cs"/>
              </a:rPr>
              <a:t>latest version</a:t>
            </a:r>
            <a:endParaRPr lang="en-US" sz="1200" kern="1200" dirty="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71D71AE-08D6-4951-B1CF-CF97299DB5EB}"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1806868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[Script]: </a:t>
            </a:r>
          </a:p>
          <a:p>
            <a:r>
              <a:rPr lang="en-US" sz="900" kern="1200" dirty="0">
                <a:solidFill>
                  <a:schemeClr val="tx1"/>
                </a:solidFill>
                <a:effectLst/>
                <a:latin typeface="Segoe UI Light" pitchFamily="34" charset="0"/>
                <a:ea typeface="+mn-ea"/>
                <a:cs typeface="+mn-cs"/>
              </a:rPr>
              <a:t>Every great company has an enduring mission. We’ve challenged ourselves to think about our core mission, our soul – what</a:t>
            </a:r>
            <a:r>
              <a:rPr lang="en-US" sz="900" kern="1200" baseline="0" dirty="0">
                <a:solidFill>
                  <a:schemeClr val="tx1"/>
                </a:solidFill>
                <a:effectLst/>
                <a:latin typeface="Segoe UI Light" pitchFamily="34" charset="0"/>
                <a:ea typeface="+mn-ea"/>
                <a:cs typeface="+mn-cs"/>
              </a:rPr>
              <a:t> would be lost if we disappeared.  </a:t>
            </a:r>
          </a:p>
          <a:p>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We will </a:t>
            </a:r>
            <a:r>
              <a:rPr lang="en-US" sz="900" b="1" kern="1200" dirty="0">
                <a:solidFill>
                  <a:schemeClr val="tx1"/>
                </a:solidFill>
                <a:effectLst/>
                <a:latin typeface="Segoe UI Light" pitchFamily="34" charset="0"/>
                <a:ea typeface="+mn-ea"/>
                <a:cs typeface="+mn-cs"/>
              </a:rPr>
              <a:t>empower</a:t>
            </a:r>
            <a:r>
              <a:rPr lang="en-US" sz="900" kern="1200" dirty="0">
                <a:solidFill>
                  <a:schemeClr val="tx1"/>
                </a:solidFill>
                <a:effectLst/>
                <a:latin typeface="Segoe UI Light" pitchFamily="34" charset="0"/>
                <a:ea typeface="+mn-ea"/>
                <a:cs typeface="+mn-cs"/>
              </a:rPr>
              <a:t> </a:t>
            </a:r>
            <a:r>
              <a:rPr lang="en-US" sz="900" i="1" kern="1200" dirty="0">
                <a:solidFill>
                  <a:schemeClr val="tx1"/>
                </a:solidFill>
                <a:effectLst/>
                <a:latin typeface="Segoe UI Light" pitchFamily="34" charset="0"/>
                <a:ea typeface="+mn-ea"/>
                <a:cs typeface="+mn-cs"/>
              </a:rPr>
              <a:t>every</a:t>
            </a:r>
            <a:r>
              <a:rPr lang="en-US" sz="900" kern="1200" dirty="0">
                <a:solidFill>
                  <a:schemeClr val="tx1"/>
                </a:solidFill>
                <a:effectLst/>
                <a:latin typeface="Segoe UI Light" pitchFamily="34" charset="0"/>
                <a:ea typeface="+mn-ea"/>
                <a:cs typeface="+mn-cs"/>
              </a:rPr>
              <a:t> person and </a:t>
            </a:r>
            <a:r>
              <a:rPr lang="en-US" sz="900" i="1" kern="1200" dirty="0">
                <a:solidFill>
                  <a:schemeClr val="tx1"/>
                </a:solidFill>
                <a:effectLst/>
                <a:latin typeface="Segoe UI Light" pitchFamily="34" charset="0"/>
                <a:ea typeface="+mn-ea"/>
                <a:cs typeface="+mn-cs"/>
              </a:rPr>
              <a:t>every</a:t>
            </a:r>
            <a:r>
              <a:rPr lang="en-US" sz="900" kern="1200" dirty="0">
                <a:solidFill>
                  <a:schemeClr val="tx1"/>
                </a:solidFill>
                <a:effectLst/>
                <a:latin typeface="Segoe UI Light" pitchFamily="34" charset="0"/>
                <a:ea typeface="+mn-ea"/>
                <a:cs typeface="+mn-cs"/>
              </a:rPr>
              <a:t> organization on the planet to </a:t>
            </a:r>
            <a:r>
              <a:rPr lang="en-US" sz="900" b="1" kern="1200" dirty="0">
                <a:solidFill>
                  <a:schemeClr val="tx1"/>
                </a:solidFill>
                <a:effectLst/>
                <a:latin typeface="Segoe UI Light" pitchFamily="34" charset="0"/>
                <a:ea typeface="+mn-ea"/>
                <a:cs typeface="+mn-cs"/>
              </a:rPr>
              <a:t>achieve more</a:t>
            </a:r>
            <a:r>
              <a:rPr lang="en-US" sz="900" kern="1200" dirty="0">
                <a:solidFill>
                  <a:schemeClr val="tx1"/>
                </a:solidFill>
                <a:effectLst/>
                <a:latin typeface="Segoe UI Light" pitchFamily="34" charset="0"/>
                <a:ea typeface="+mn-ea"/>
                <a:cs typeface="+mn-cs"/>
              </a:rPr>
              <a:t>.</a:t>
            </a:r>
            <a:r>
              <a:rPr lang="en-US" sz="900" kern="1200" baseline="0" dirty="0">
                <a:solidFill>
                  <a:schemeClr val="tx1"/>
                </a:solidFill>
                <a:effectLst/>
                <a:latin typeface="Segoe UI Light" pitchFamily="34" charset="0"/>
                <a:ea typeface="+mn-ea"/>
                <a:cs typeface="+mn-cs"/>
              </a:rPr>
              <a:t> </a:t>
            </a:r>
            <a:r>
              <a:rPr lang="en-US" sz="900" kern="1200" dirty="0">
                <a:solidFill>
                  <a:schemeClr val="tx1"/>
                </a:solidFill>
                <a:effectLst/>
                <a:latin typeface="Segoe UI Light" pitchFamily="34" charset="0"/>
                <a:ea typeface="+mn-ea"/>
                <a:cs typeface="+mn-cs"/>
              </a:rPr>
              <a:t>We have unique capabilities in harmonizing the needs of both individuals and organizations. This is in our DNA.  Perhaps</a:t>
            </a:r>
            <a:r>
              <a:rPr lang="en-US" sz="900" kern="1200" baseline="0" dirty="0">
                <a:solidFill>
                  <a:schemeClr val="tx1"/>
                </a:solidFill>
                <a:effectLst/>
                <a:latin typeface="Segoe UI Light" pitchFamily="34" charset="0"/>
                <a:ea typeface="+mn-ea"/>
                <a:cs typeface="+mn-cs"/>
              </a:rPr>
              <a:t> “on the planet” is the most important and interesting idea in that statement. We care deeply about making a difference in lives and organizations in all corners of the planet. </a:t>
            </a:r>
          </a:p>
          <a:p>
            <a:endParaRPr lang="en-US" sz="900" kern="1200" dirty="0">
              <a:solidFill>
                <a:schemeClr val="tx1"/>
              </a:solidFill>
              <a:effectLst/>
              <a:latin typeface="Segoe UI Light" pitchFamily="34" charset="0"/>
              <a:ea typeface="+mn-ea"/>
              <a:cs typeface="+mn-cs"/>
            </a:endParaRPr>
          </a:p>
          <a:p>
            <a:pPr marL="0" marR="0" indent="0" algn="l" defTabSz="932688"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effectLst/>
                <a:latin typeface="Segoe UI Light" pitchFamily="34" charset="0"/>
                <a:ea typeface="+mn-ea"/>
                <a:cs typeface="+mn-cs"/>
              </a:rPr>
              <a:t>Our strategy is to build best-in-class platforms and productivity services for a mobile-first, cloud-first world. Our platforms will harmonize the interests of end users, developers and IT better than any competing ecosystem or platform. We will realize our mission and strategy by investing in three interconnected and bold ambitions.</a:t>
            </a:r>
          </a:p>
          <a:p>
            <a:pPr marL="0" marR="0" indent="0" algn="l" defTabSz="932688" rtl="0" eaLnBrk="1" fontAlgn="auto" latinLnBrk="0" hangingPunct="1">
              <a:lnSpc>
                <a:spcPct val="100000"/>
              </a:lnSpc>
              <a:spcBef>
                <a:spcPts val="0"/>
              </a:spcBef>
              <a:spcAft>
                <a:spcPts val="0"/>
              </a:spcAft>
              <a:buClrTx/>
              <a:buSzTx/>
              <a:buFontTx/>
              <a:buNone/>
              <a:tabLst/>
              <a:defRPr/>
            </a:pPr>
            <a:endParaRPr lang="en-US" sz="900" kern="1200" dirty="0">
              <a:solidFill>
                <a:schemeClr val="tx1"/>
              </a:solidFill>
              <a:effectLst/>
              <a:latin typeface="Segoe UI Light" pitchFamily="34" charset="0"/>
              <a:ea typeface="+mn-ea"/>
              <a:cs typeface="+mn-cs"/>
            </a:endParaRPr>
          </a:p>
          <a:p>
            <a:pPr marL="0" marR="0" indent="0" algn="l" defTabSz="932688"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effectLst/>
                <a:latin typeface="Segoe UI Light" pitchFamily="34" charset="0"/>
                <a:ea typeface="+mn-ea"/>
                <a:cs typeface="+mn-cs"/>
              </a:rPr>
              <a:t>Again, doing so isn’t simply good business. It’s playing a part in the most fundamental of human activities: creating tools that enable each</a:t>
            </a:r>
            <a:r>
              <a:rPr lang="en-US" sz="900" kern="1200" baseline="0" dirty="0">
                <a:solidFill>
                  <a:schemeClr val="tx1"/>
                </a:solidFill>
                <a:effectLst/>
                <a:latin typeface="Segoe UI Light" pitchFamily="34" charset="0"/>
                <a:ea typeface="+mn-ea"/>
                <a:cs typeface="+mn-cs"/>
              </a:rPr>
              <a:t> of us </a:t>
            </a:r>
            <a:r>
              <a:rPr lang="en-US" sz="900" kern="1200" dirty="0">
                <a:solidFill>
                  <a:schemeClr val="tx1"/>
                </a:solidFill>
                <a:effectLst/>
                <a:latin typeface="Segoe UI Light" pitchFamily="34" charset="0"/>
                <a:ea typeface="+mn-ea"/>
                <a:cs typeface="+mn-cs"/>
              </a:rPr>
              <a:t>to continue our journey to become something more. In</a:t>
            </a:r>
            <a:r>
              <a:rPr lang="en-US" sz="900" kern="1200" baseline="0" dirty="0">
                <a:solidFill>
                  <a:schemeClr val="tx1"/>
                </a:solidFill>
                <a:effectLst/>
                <a:latin typeface="Segoe UI Light" pitchFamily="34" charset="0"/>
                <a:ea typeface="+mn-ea"/>
                <a:cs typeface="+mn-cs"/>
              </a:rPr>
              <a:t> summary, we </a:t>
            </a:r>
            <a:r>
              <a:rPr lang="en-US" baseline="0" dirty="0">
                <a:latin typeface="Arial" panose="020B0604020202020204" pitchFamily="34" charset="0"/>
                <a:ea typeface="Calibri" panose="020F0502020204030204" pitchFamily="34" charset="0"/>
                <a:cs typeface="Times New Roman" panose="02020603050405020304" pitchFamily="18" charset="0"/>
              </a:rPr>
              <a:t>want to Empower you to achieve more!  </a:t>
            </a:r>
          </a:p>
          <a:p>
            <a:endParaRPr lang="en-US" baseline="0" dirty="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6DAC288-28CF-40C3-A408-271E9A37F250}"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3876446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We’ve </a:t>
            </a:r>
            <a:r>
              <a:rPr lang="en-US" sz="1200" kern="1200" dirty="0">
                <a:solidFill>
                  <a:schemeClr val="tx1"/>
                </a:solidFill>
                <a:effectLst/>
                <a:latin typeface="+mn-lt"/>
                <a:ea typeface="+mn-ea"/>
                <a:cs typeface="+mn-cs"/>
              </a:rPr>
              <a:t>gone through a journey today, through the various capabilities of Azure that support your path toward digital transformation, from app innovation, to data and intelligence, to open and flexible deployments, to trust. We’re here to partner with you as you continue to innovate and transform. Thank you.</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15C472B-0BE7-420F-A37B-44BBF15E7929}"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7884053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We’ve </a:t>
            </a:r>
            <a:r>
              <a:rPr lang="en-US" sz="1200" kern="1200" dirty="0">
                <a:solidFill>
                  <a:schemeClr val="tx1"/>
                </a:solidFill>
                <a:effectLst/>
                <a:latin typeface="+mn-lt"/>
                <a:ea typeface="+mn-ea"/>
                <a:cs typeface="+mn-cs"/>
              </a:rPr>
              <a:t>gone through a journey today, through the various capabilities of Azure that support your path toward digital transformation, from app innovation, to data and intelligence, to open and flexible deployments, to trust. We’re here to partner with you as you continue to innovate and transform. Thank you.</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15C472B-0BE7-420F-A37B-44BBF15E7929}"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8713885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[Script]: </a:t>
            </a:r>
          </a:p>
          <a:p>
            <a:r>
              <a:rPr lang="en-US" sz="900" kern="1200" dirty="0">
                <a:solidFill>
                  <a:schemeClr val="tx1"/>
                </a:solidFill>
                <a:effectLst/>
                <a:latin typeface="Segoe UI Light" pitchFamily="34" charset="0"/>
                <a:ea typeface="+mn-ea"/>
                <a:cs typeface="+mn-cs"/>
              </a:rPr>
              <a:t>Every great company has an enduring mission. We’ve challenged ourselves to think about our core mission, our soul – what</a:t>
            </a:r>
            <a:r>
              <a:rPr lang="en-US" sz="900" kern="1200" baseline="0" dirty="0">
                <a:solidFill>
                  <a:schemeClr val="tx1"/>
                </a:solidFill>
                <a:effectLst/>
                <a:latin typeface="Segoe UI Light" pitchFamily="34" charset="0"/>
                <a:ea typeface="+mn-ea"/>
                <a:cs typeface="+mn-cs"/>
              </a:rPr>
              <a:t> would be lost if we disappeared.  </a:t>
            </a:r>
          </a:p>
          <a:p>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We will </a:t>
            </a:r>
            <a:r>
              <a:rPr lang="en-US" sz="900" b="1" kern="1200" dirty="0">
                <a:solidFill>
                  <a:schemeClr val="tx1"/>
                </a:solidFill>
                <a:effectLst/>
                <a:latin typeface="Segoe UI Light" pitchFamily="34" charset="0"/>
                <a:ea typeface="+mn-ea"/>
                <a:cs typeface="+mn-cs"/>
              </a:rPr>
              <a:t>empower</a:t>
            </a:r>
            <a:r>
              <a:rPr lang="en-US" sz="900" kern="1200" dirty="0">
                <a:solidFill>
                  <a:schemeClr val="tx1"/>
                </a:solidFill>
                <a:effectLst/>
                <a:latin typeface="Segoe UI Light" pitchFamily="34" charset="0"/>
                <a:ea typeface="+mn-ea"/>
                <a:cs typeface="+mn-cs"/>
              </a:rPr>
              <a:t> </a:t>
            </a:r>
            <a:r>
              <a:rPr lang="en-US" sz="900" i="1" kern="1200" dirty="0">
                <a:solidFill>
                  <a:schemeClr val="tx1"/>
                </a:solidFill>
                <a:effectLst/>
                <a:latin typeface="Segoe UI Light" pitchFamily="34" charset="0"/>
                <a:ea typeface="+mn-ea"/>
                <a:cs typeface="+mn-cs"/>
              </a:rPr>
              <a:t>every</a:t>
            </a:r>
            <a:r>
              <a:rPr lang="en-US" sz="900" kern="1200" dirty="0">
                <a:solidFill>
                  <a:schemeClr val="tx1"/>
                </a:solidFill>
                <a:effectLst/>
                <a:latin typeface="Segoe UI Light" pitchFamily="34" charset="0"/>
                <a:ea typeface="+mn-ea"/>
                <a:cs typeface="+mn-cs"/>
              </a:rPr>
              <a:t> person and </a:t>
            </a:r>
            <a:r>
              <a:rPr lang="en-US" sz="900" i="1" kern="1200" dirty="0">
                <a:solidFill>
                  <a:schemeClr val="tx1"/>
                </a:solidFill>
                <a:effectLst/>
                <a:latin typeface="Segoe UI Light" pitchFamily="34" charset="0"/>
                <a:ea typeface="+mn-ea"/>
                <a:cs typeface="+mn-cs"/>
              </a:rPr>
              <a:t>every</a:t>
            </a:r>
            <a:r>
              <a:rPr lang="en-US" sz="900" kern="1200" dirty="0">
                <a:solidFill>
                  <a:schemeClr val="tx1"/>
                </a:solidFill>
                <a:effectLst/>
                <a:latin typeface="Segoe UI Light" pitchFamily="34" charset="0"/>
                <a:ea typeface="+mn-ea"/>
                <a:cs typeface="+mn-cs"/>
              </a:rPr>
              <a:t> organization on the planet to </a:t>
            </a:r>
            <a:r>
              <a:rPr lang="en-US" sz="900" b="1" kern="1200" dirty="0">
                <a:solidFill>
                  <a:schemeClr val="tx1"/>
                </a:solidFill>
                <a:effectLst/>
                <a:latin typeface="Segoe UI Light" pitchFamily="34" charset="0"/>
                <a:ea typeface="+mn-ea"/>
                <a:cs typeface="+mn-cs"/>
              </a:rPr>
              <a:t>achieve more</a:t>
            </a:r>
            <a:r>
              <a:rPr lang="en-US" sz="900" kern="1200" dirty="0">
                <a:solidFill>
                  <a:schemeClr val="tx1"/>
                </a:solidFill>
                <a:effectLst/>
                <a:latin typeface="Segoe UI Light" pitchFamily="34" charset="0"/>
                <a:ea typeface="+mn-ea"/>
                <a:cs typeface="+mn-cs"/>
              </a:rPr>
              <a:t>.</a:t>
            </a:r>
            <a:r>
              <a:rPr lang="en-US" sz="900" kern="1200" baseline="0" dirty="0">
                <a:solidFill>
                  <a:schemeClr val="tx1"/>
                </a:solidFill>
                <a:effectLst/>
                <a:latin typeface="Segoe UI Light" pitchFamily="34" charset="0"/>
                <a:ea typeface="+mn-ea"/>
                <a:cs typeface="+mn-cs"/>
              </a:rPr>
              <a:t> </a:t>
            </a:r>
            <a:r>
              <a:rPr lang="en-US" sz="900" kern="1200" dirty="0">
                <a:solidFill>
                  <a:schemeClr val="tx1"/>
                </a:solidFill>
                <a:effectLst/>
                <a:latin typeface="Segoe UI Light" pitchFamily="34" charset="0"/>
                <a:ea typeface="+mn-ea"/>
                <a:cs typeface="+mn-cs"/>
              </a:rPr>
              <a:t>We have unique capabilities in harmonizing the needs of both individuals and organizations. This is in our DNA.  Perhaps</a:t>
            </a:r>
            <a:r>
              <a:rPr lang="en-US" sz="900" kern="1200" baseline="0" dirty="0">
                <a:solidFill>
                  <a:schemeClr val="tx1"/>
                </a:solidFill>
                <a:effectLst/>
                <a:latin typeface="Segoe UI Light" pitchFamily="34" charset="0"/>
                <a:ea typeface="+mn-ea"/>
                <a:cs typeface="+mn-cs"/>
              </a:rPr>
              <a:t> “on the planet” is the most important and interesting idea in that statement. We care deeply about making a difference in lives and organizations in all corners of the planet. </a:t>
            </a:r>
          </a:p>
          <a:p>
            <a:endParaRPr lang="en-US" sz="900" kern="1200" dirty="0">
              <a:solidFill>
                <a:schemeClr val="tx1"/>
              </a:solidFill>
              <a:effectLst/>
              <a:latin typeface="Segoe UI Light" pitchFamily="34" charset="0"/>
              <a:ea typeface="+mn-ea"/>
              <a:cs typeface="+mn-cs"/>
            </a:endParaRPr>
          </a:p>
          <a:p>
            <a:pPr marL="0" marR="0" indent="0" algn="l" defTabSz="932688"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effectLst/>
                <a:latin typeface="Segoe UI Light" pitchFamily="34" charset="0"/>
                <a:ea typeface="+mn-ea"/>
                <a:cs typeface="+mn-cs"/>
              </a:rPr>
              <a:t>Our strategy is to build best-in-class platforms and productivity services for a mobile-first, cloud-first world. Our platforms will harmonize the interests of end users, developers and IT better than any competing ecosystem or platform. We will realize our mission and strategy by investing in three interconnected and bold ambitions.</a:t>
            </a:r>
          </a:p>
          <a:p>
            <a:pPr marL="0" marR="0" indent="0" algn="l" defTabSz="932688" rtl="0" eaLnBrk="1" fontAlgn="auto" latinLnBrk="0" hangingPunct="1">
              <a:lnSpc>
                <a:spcPct val="100000"/>
              </a:lnSpc>
              <a:spcBef>
                <a:spcPts val="0"/>
              </a:spcBef>
              <a:spcAft>
                <a:spcPts val="0"/>
              </a:spcAft>
              <a:buClrTx/>
              <a:buSzTx/>
              <a:buFontTx/>
              <a:buNone/>
              <a:tabLst/>
              <a:defRPr/>
            </a:pPr>
            <a:endParaRPr lang="en-US" sz="900" kern="1200" dirty="0">
              <a:solidFill>
                <a:schemeClr val="tx1"/>
              </a:solidFill>
              <a:effectLst/>
              <a:latin typeface="Segoe UI Light" pitchFamily="34" charset="0"/>
              <a:ea typeface="+mn-ea"/>
              <a:cs typeface="+mn-cs"/>
            </a:endParaRPr>
          </a:p>
          <a:p>
            <a:pPr marL="0" marR="0" indent="0" algn="l" defTabSz="932688"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effectLst/>
                <a:latin typeface="Segoe UI Light" pitchFamily="34" charset="0"/>
                <a:ea typeface="+mn-ea"/>
                <a:cs typeface="+mn-cs"/>
              </a:rPr>
              <a:t>Again, doing so isn’t simply good business. It’s playing a part in the most fundamental of human activities: creating tools that enable each</a:t>
            </a:r>
            <a:r>
              <a:rPr lang="en-US" sz="900" kern="1200" baseline="0" dirty="0">
                <a:solidFill>
                  <a:schemeClr val="tx1"/>
                </a:solidFill>
                <a:effectLst/>
                <a:latin typeface="Segoe UI Light" pitchFamily="34" charset="0"/>
                <a:ea typeface="+mn-ea"/>
                <a:cs typeface="+mn-cs"/>
              </a:rPr>
              <a:t> of us </a:t>
            </a:r>
            <a:r>
              <a:rPr lang="en-US" sz="900" kern="1200" dirty="0">
                <a:solidFill>
                  <a:schemeClr val="tx1"/>
                </a:solidFill>
                <a:effectLst/>
                <a:latin typeface="Segoe UI Light" pitchFamily="34" charset="0"/>
                <a:ea typeface="+mn-ea"/>
                <a:cs typeface="+mn-cs"/>
              </a:rPr>
              <a:t>to continue our journey to become something more. In</a:t>
            </a:r>
            <a:r>
              <a:rPr lang="en-US" sz="900" kern="1200" baseline="0" dirty="0">
                <a:solidFill>
                  <a:schemeClr val="tx1"/>
                </a:solidFill>
                <a:effectLst/>
                <a:latin typeface="Segoe UI Light" pitchFamily="34" charset="0"/>
                <a:ea typeface="+mn-ea"/>
                <a:cs typeface="+mn-cs"/>
              </a:rPr>
              <a:t> summary, we </a:t>
            </a:r>
            <a:r>
              <a:rPr lang="en-US" baseline="0" dirty="0">
                <a:latin typeface="Arial" panose="020B0604020202020204" pitchFamily="34" charset="0"/>
                <a:ea typeface="Calibri" panose="020F0502020204030204" pitchFamily="34" charset="0"/>
                <a:cs typeface="Times New Roman" panose="02020603050405020304" pitchFamily="18" charset="0"/>
              </a:rPr>
              <a:t>want to Empower you to achieve more!  </a:t>
            </a:r>
          </a:p>
          <a:p>
            <a:endParaRPr lang="en-US" baseline="0" dirty="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6DAC288-28CF-40C3-A408-271E9A37F250}"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35722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[Script]: </a:t>
            </a:r>
          </a:p>
          <a:p>
            <a:r>
              <a:rPr lang="en-US" sz="900" kern="1200" dirty="0">
                <a:solidFill>
                  <a:schemeClr val="tx1"/>
                </a:solidFill>
                <a:effectLst/>
                <a:latin typeface="Segoe UI Light" pitchFamily="34" charset="0"/>
                <a:ea typeface="+mn-ea"/>
                <a:cs typeface="+mn-cs"/>
              </a:rPr>
              <a:t>Every great company has an enduring mission. We’ve challenged ourselves to think about our core mission, our soul – what</a:t>
            </a:r>
            <a:r>
              <a:rPr lang="en-US" sz="900" kern="1200" baseline="0" dirty="0">
                <a:solidFill>
                  <a:schemeClr val="tx1"/>
                </a:solidFill>
                <a:effectLst/>
                <a:latin typeface="Segoe UI Light" pitchFamily="34" charset="0"/>
                <a:ea typeface="+mn-ea"/>
                <a:cs typeface="+mn-cs"/>
              </a:rPr>
              <a:t> would be lost if we disappeared.  </a:t>
            </a:r>
          </a:p>
          <a:p>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We will </a:t>
            </a:r>
            <a:r>
              <a:rPr lang="en-US" sz="900" b="1" kern="1200" dirty="0">
                <a:solidFill>
                  <a:schemeClr val="tx1"/>
                </a:solidFill>
                <a:effectLst/>
                <a:latin typeface="Segoe UI Light" pitchFamily="34" charset="0"/>
                <a:ea typeface="+mn-ea"/>
                <a:cs typeface="+mn-cs"/>
              </a:rPr>
              <a:t>empower</a:t>
            </a:r>
            <a:r>
              <a:rPr lang="en-US" sz="900" kern="1200" dirty="0">
                <a:solidFill>
                  <a:schemeClr val="tx1"/>
                </a:solidFill>
                <a:effectLst/>
                <a:latin typeface="Segoe UI Light" pitchFamily="34" charset="0"/>
                <a:ea typeface="+mn-ea"/>
                <a:cs typeface="+mn-cs"/>
              </a:rPr>
              <a:t> </a:t>
            </a:r>
            <a:r>
              <a:rPr lang="en-US" sz="900" i="1" kern="1200" dirty="0">
                <a:solidFill>
                  <a:schemeClr val="tx1"/>
                </a:solidFill>
                <a:effectLst/>
                <a:latin typeface="Segoe UI Light" pitchFamily="34" charset="0"/>
                <a:ea typeface="+mn-ea"/>
                <a:cs typeface="+mn-cs"/>
              </a:rPr>
              <a:t>every</a:t>
            </a:r>
            <a:r>
              <a:rPr lang="en-US" sz="900" kern="1200" dirty="0">
                <a:solidFill>
                  <a:schemeClr val="tx1"/>
                </a:solidFill>
                <a:effectLst/>
                <a:latin typeface="Segoe UI Light" pitchFamily="34" charset="0"/>
                <a:ea typeface="+mn-ea"/>
                <a:cs typeface="+mn-cs"/>
              </a:rPr>
              <a:t> person and </a:t>
            </a:r>
            <a:r>
              <a:rPr lang="en-US" sz="900" i="1" kern="1200" dirty="0">
                <a:solidFill>
                  <a:schemeClr val="tx1"/>
                </a:solidFill>
                <a:effectLst/>
                <a:latin typeface="Segoe UI Light" pitchFamily="34" charset="0"/>
                <a:ea typeface="+mn-ea"/>
                <a:cs typeface="+mn-cs"/>
              </a:rPr>
              <a:t>every</a:t>
            </a:r>
            <a:r>
              <a:rPr lang="en-US" sz="900" kern="1200" dirty="0">
                <a:solidFill>
                  <a:schemeClr val="tx1"/>
                </a:solidFill>
                <a:effectLst/>
                <a:latin typeface="Segoe UI Light" pitchFamily="34" charset="0"/>
                <a:ea typeface="+mn-ea"/>
                <a:cs typeface="+mn-cs"/>
              </a:rPr>
              <a:t> organization on the planet to </a:t>
            </a:r>
            <a:r>
              <a:rPr lang="en-US" sz="900" b="1" kern="1200" dirty="0">
                <a:solidFill>
                  <a:schemeClr val="tx1"/>
                </a:solidFill>
                <a:effectLst/>
                <a:latin typeface="Segoe UI Light" pitchFamily="34" charset="0"/>
                <a:ea typeface="+mn-ea"/>
                <a:cs typeface="+mn-cs"/>
              </a:rPr>
              <a:t>achieve more</a:t>
            </a:r>
            <a:r>
              <a:rPr lang="en-US" sz="900" kern="1200" dirty="0">
                <a:solidFill>
                  <a:schemeClr val="tx1"/>
                </a:solidFill>
                <a:effectLst/>
                <a:latin typeface="Segoe UI Light" pitchFamily="34" charset="0"/>
                <a:ea typeface="+mn-ea"/>
                <a:cs typeface="+mn-cs"/>
              </a:rPr>
              <a:t>.</a:t>
            </a:r>
            <a:r>
              <a:rPr lang="en-US" sz="900" kern="1200" baseline="0" dirty="0">
                <a:solidFill>
                  <a:schemeClr val="tx1"/>
                </a:solidFill>
                <a:effectLst/>
                <a:latin typeface="Segoe UI Light" pitchFamily="34" charset="0"/>
                <a:ea typeface="+mn-ea"/>
                <a:cs typeface="+mn-cs"/>
              </a:rPr>
              <a:t> </a:t>
            </a:r>
            <a:r>
              <a:rPr lang="en-US" sz="900" kern="1200" dirty="0">
                <a:solidFill>
                  <a:schemeClr val="tx1"/>
                </a:solidFill>
                <a:effectLst/>
                <a:latin typeface="Segoe UI Light" pitchFamily="34" charset="0"/>
                <a:ea typeface="+mn-ea"/>
                <a:cs typeface="+mn-cs"/>
              </a:rPr>
              <a:t>We have unique capabilities in harmonizing the needs of both individuals and organizations. This is in our DNA.  Perhaps</a:t>
            </a:r>
            <a:r>
              <a:rPr lang="en-US" sz="900" kern="1200" baseline="0" dirty="0">
                <a:solidFill>
                  <a:schemeClr val="tx1"/>
                </a:solidFill>
                <a:effectLst/>
                <a:latin typeface="Segoe UI Light" pitchFamily="34" charset="0"/>
                <a:ea typeface="+mn-ea"/>
                <a:cs typeface="+mn-cs"/>
              </a:rPr>
              <a:t> “on the planet” is the most important and interesting idea in that statement. We care deeply about making a difference in lives and organizations in all corners of the planet. </a:t>
            </a:r>
          </a:p>
          <a:p>
            <a:endParaRPr lang="en-US" sz="900" kern="1200" dirty="0">
              <a:solidFill>
                <a:schemeClr val="tx1"/>
              </a:solidFill>
              <a:effectLst/>
              <a:latin typeface="Segoe UI Light" pitchFamily="34" charset="0"/>
              <a:ea typeface="+mn-ea"/>
              <a:cs typeface="+mn-cs"/>
            </a:endParaRPr>
          </a:p>
          <a:p>
            <a:pPr marL="0" marR="0" indent="0" algn="l" defTabSz="932688"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effectLst/>
                <a:latin typeface="Segoe UI Light" pitchFamily="34" charset="0"/>
                <a:ea typeface="+mn-ea"/>
                <a:cs typeface="+mn-cs"/>
              </a:rPr>
              <a:t>Our strategy is to build best-in-class platforms and productivity services for a mobile-first, cloud-first world. Our platforms will harmonize the interests of end users, developers and IT better than any competing ecosystem or platform. We will realize our mission and strategy by investing in three interconnected and bold ambitions.</a:t>
            </a:r>
          </a:p>
          <a:p>
            <a:pPr marL="0" marR="0" indent="0" algn="l" defTabSz="932688" rtl="0" eaLnBrk="1" fontAlgn="auto" latinLnBrk="0" hangingPunct="1">
              <a:lnSpc>
                <a:spcPct val="100000"/>
              </a:lnSpc>
              <a:spcBef>
                <a:spcPts val="0"/>
              </a:spcBef>
              <a:spcAft>
                <a:spcPts val="0"/>
              </a:spcAft>
              <a:buClrTx/>
              <a:buSzTx/>
              <a:buFontTx/>
              <a:buNone/>
              <a:tabLst/>
              <a:defRPr/>
            </a:pPr>
            <a:endParaRPr lang="en-US" sz="900" kern="1200" dirty="0">
              <a:solidFill>
                <a:schemeClr val="tx1"/>
              </a:solidFill>
              <a:effectLst/>
              <a:latin typeface="Segoe UI Light" pitchFamily="34" charset="0"/>
              <a:ea typeface="+mn-ea"/>
              <a:cs typeface="+mn-cs"/>
            </a:endParaRPr>
          </a:p>
          <a:p>
            <a:pPr marL="0" marR="0" indent="0" algn="l" defTabSz="932688"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effectLst/>
                <a:latin typeface="Segoe UI Light" pitchFamily="34" charset="0"/>
                <a:ea typeface="+mn-ea"/>
                <a:cs typeface="+mn-cs"/>
              </a:rPr>
              <a:t>Again, doing so isn’t simply good business. It’s playing a part in the most fundamental of human activities: creating tools that enable each</a:t>
            </a:r>
            <a:r>
              <a:rPr lang="en-US" sz="900" kern="1200" baseline="0" dirty="0">
                <a:solidFill>
                  <a:schemeClr val="tx1"/>
                </a:solidFill>
                <a:effectLst/>
                <a:latin typeface="Segoe UI Light" pitchFamily="34" charset="0"/>
                <a:ea typeface="+mn-ea"/>
                <a:cs typeface="+mn-cs"/>
              </a:rPr>
              <a:t> of us </a:t>
            </a:r>
            <a:r>
              <a:rPr lang="en-US" sz="900" kern="1200" dirty="0">
                <a:solidFill>
                  <a:schemeClr val="tx1"/>
                </a:solidFill>
                <a:effectLst/>
                <a:latin typeface="Segoe UI Light" pitchFamily="34" charset="0"/>
                <a:ea typeface="+mn-ea"/>
                <a:cs typeface="+mn-cs"/>
              </a:rPr>
              <a:t>to continue our journey to become something more. In</a:t>
            </a:r>
            <a:r>
              <a:rPr lang="en-US" sz="900" kern="1200" baseline="0" dirty="0">
                <a:solidFill>
                  <a:schemeClr val="tx1"/>
                </a:solidFill>
                <a:effectLst/>
                <a:latin typeface="Segoe UI Light" pitchFamily="34" charset="0"/>
                <a:ea typeface="+mn-ea"/>
                <a:cs typeface="+mn-cs"/>
              </a:rPr>
              <a:t> summary, we </a:t>
            </a:r>
            <a:r>
              <a:rPr lang="en-US" baseline="0" dirty="0">
                <a:latin typeface="Arial" panose="020B0604020202020204" pitchFamily="34" charset="0"/>
                <a:ea typeface="Calibri" panose="020F0502020204030204" pitchFamily="34" charset="0"/>
                <a:cs typeface="Times New Roman" panose="02020603050405020304" pitchFamily="18" charset="0"/>
              </a:rPr>
              <a:t>want to Empower you to achieve more!  </a:t>
            </a:r>
          </a:p>
          <a:p>
            <a:endParaRPr lang="en-US" baseline="0" dirty="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6DAC288-28CF-40C3-A408-271E9A37F250}"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9083378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Why is this transformation important? Let’s take a look at the next few</a:t>
            </a:r>
            <a:r>
              <a:rPr lang="en-US" sz="1200" kern="1200" baseline="0" dirty="0">
                <a:solidFill>
                  <a:schemeClr val="tx1"/>
                </a:solidFill>
                <a:effectLst/>
                <a:latin typeface="+mn-lt"/>
                <a:ea typeface="+mn-ea"/>
                <a:cs typeface="+mn-cs"/>
              </a:rPr>
              <a:t> years before us…</a:t>
            </a:r>
            <a:endParaRPr lang="en-US" sz="1200" kern="1200" dirty="0">
              <a:solidFill>
                <a:schemeClr val="tx1"/>
              </a:solidFill>
              <a:effectLst/>
              <a:latin typeface="+mn-lt"/>
              <a:ea typeface="+mn-ea"/>
              <a:cs typeface="+mn-cs"/>
            </a:endParaRPr>
          </a:p>
          <a:p>
            <a:pPr marL="0" marR="0" lvl="1"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1" indent="0" algn="l" defTabSz="914400" rtl="0" eaLnBrk="1" fontAlgn="auto" latinLnBrk="0" hangingPunct="1">
              <a:lnSpc>
                <a:spcPct val="100000"/>
              </a:lnSpc>
              <a:spcBef>
                <a:spcPts val="0"/>
              </a:spcBef>
              <a:spcAft>
                <a:spcPts val="0"/>
              </a:spcAft>
              <a:buClrTx/>
              <a:buSzTx/>
              <a:buFontTx/>
              <a:buNone/>
              <a:tabLst/>
              <a:defRPr/>
            </a:pPr>
            <a:r>
              <a:rPr lang="en-US" sz="1200" kern="1200" baseline="0" dirty="0">
                <a:solidFill>
                  <a:schemeClr val="tx1"/>
                </a:solidFill>
                <a:effectLst/>
                <a:latin typeface="+mn-lt"/>
                <a:ea typeface="+mn-ea"/>
                <a:cs typeface="+mn-cs"/>
              </a:rPr>
              <a:t>In 2020, 1 million new devices are expected to come online every hour. The connectivity between people and data is creating billions of new relationships that are driven not only by data but by algorithms that keep customers engaged and buying.*</a:t>
            </a:r>
          </a:p>
          <a:p>
            <a:pPr marL="0" marR="0" lvl="1"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a:solidFill>
                <a:schemeClr val="tx1"/>
              </a:solidFill>
              <a:effectLst/>
              <a:latin typeface="+mn-lt"/>
              <a:ea typeface="+mn-ea"/>
              <a:cs typeface="+mn-cs"/>
            </a:endParaRPr>
          </a:p>
          <a:p>
            <a:pPr marL="0" marR="0" lvl="1" indent="0" algn="l" defTabSz="914400" rtl="0" eaLnBrk="1" fontAlgn="auto" latinLnBrk="0" hangingPunct="1">
              <a:lnSpc>
                <a:spcPct val="100000"/>
              </a:lnSpc>
              <a:spcBef>
                <a:spcPts val="0"/>
              </a:spcBef>
              <a:spcAft>
                <a:spcPts val="0"/>
              </a:spcAft>
              <a:buClrTx/>
              <a:buSzTx/>
              <a:buFontTx/>
              <a:buNone/>
              <a:tabLst/>
              <a:defRPr/>
            </a:pPr>
            <a:r>
              <a:rPr lang="en-US" sz="1200" kern="1200" baseline="0" dirty="0">
                <a:solidFill>
                  <a:schemeClr val="tx1"/>
                </a:solidFill>
                <a:effectLst/>
                <a:latin typeface="+mn-lt"/>
                <a:ea typeface="+mn-ea"/>
                <a:cs typeface="+mn-cs"/>
              </a:rPr>
              <a:t>In 2020, the average age of a S&amp;P 500 corporation is expected to be 12 years old. Compare that to the S&amp;P 500 in 1960 when the average age was 60 years old.**</a:t>
            </a:r>
          </a:p>
          <a:p>
            <a:pPr marL="0" marR="0" lvl="1"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a:solidFill>
                <a:schemeClr val="tx1"/>
              </a:solidFill>
              <a:effectLst/>
              <a:latin typeface="+mn-lt"/>
              <a:ea typeface="+mn-ea"/>
              <a:cs typeface="+mn-cs"/>
            </a:endParaRPr>
          </a:p>
          <a:p>
            <a:pPr marL="0" marR="0" lvl="1" indent="0" algn="l" defTabSz="914400" rtl="0" eaLnBrk="1" fontAlgn="auto" latinLnBrk="0" hangingPunct="1">
              <a:lnSpc>
                <a:spcPct val="100000"/>
              </a:lnSpc>
              <a:spcBef>
                <a:spcPts val="0"/>
              </a:spcBef>
              <a:spcAft>
                <a:spcPts val="0"/>
              </a:spcAft>
              <a:buClrTx/>
              <a:buSzTx/>
              <a:buFontTx/>
              <a:buNone/>
              <a:tabLst/>
              <a:defRPr/>
            </a:pPr>
            <a:r>
              <a:rPr lang="en-US" sz="1200" kern="1200" baseline="0" dirty="0">
                <a:solidFill>
                  <a:schemeClr val="tx1"/>
                </a:solidFill>
                <a:effectLst/>
                <a:latin typeface="+mn-lt"/>
                <a:ea typeface="+mn-ea"/>
                <a:cs typeface="+mn-cs"/>
              </a:rPr>
              <a:t>By the year 2025, at least 60 percent of computing will be cloud-based, due to “everything-as-a-service” shifting fundamental changes in the IT industry.***</a:t>
            </a:r>
          </a:p>
          <a:p>
            <a:pPr marL="0" marR="0" lvl="1"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a:solidFill>
                <a:schemeClr val="tx1"/>
              </a:solidFill>
              <a:effectLst/>
              <a:latin typeface="+mn-lt"/>
              <a:ea typeface="+mn-ea"/>
              <a:cs typeface="+mn-cs"/>
            </a:endParaRPr>
          </a:p>
          <a:p>
            <a:pPr marL="0" marR="0" lvl="1"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For digital transformation, mobility is</a:t>
            </a:r>
            <a:r>
              <a:rPr lang="en-US" sz="1200" kern="1200" baseline="0" dirty="0">
                <a:solidFill>
                  <a:schemeClr val="tx1"/>
                </a:solidFill>
                <a:effectLst/>
                <a:latin typeface="+mn-lt"/>
                <a:ea typeface="+mn-ea"/>
                <a:cs typeface="+mn-cs"/>
              </a:rPr>
              <a:t> the universal catalyst and cloud is the great enabler.</a:t>
            </a:r>
          </a:p>
          <a:p>
            <a:pPr marL="0" marR="0" lvl="1"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a:solidFill>
                <a:schemeClr val="tx1"/>
              </a:solidFill>
              <a:effectLst/>
              <a:latin typeface="+mn-lt"/>
              <a:ea typeface="+mn-ea"/>
              <a:cs typeface="+mn-cs"/>
            </a:endParaRPr>
          </a:p>
          <a:p>
            <a:pPr marL="0" marR="0" lvl="1" indent="0" algn="l" defTabSz="914400" rtl="0" eaLnBrk="1" fontAlgn="auto" latinLnBrk="0" hangingPunct="1">
              <a:lnSpc>
                <a:spcPct val="100000"/>
              </a:lnSpc>
              <a:spcBef>
                <a:spcPts val="0"/>
              </a:spcBef>
              <a:spcAft>
                <a:spcPts val="0"/>
              </a:spcAft>
              <a:buClrTx/>
              <a:buSzTx/>
              <a:buFontTx/>
              <a:buNone/>
              <a:tabLst/>
              <a:defRPr/>
            </a:pPr>
            <a:r>
              <a:rPr lang="en-US" sz="1200" kern="1200" baseline="0" dirty="0">
                <a:solidFill>
                  <a:schemeClr val="tx1"/>
                </a:solidFill>
                <a:effectLst/>
                <a:latin typeface="+mn-lt"/>
                <a:ea typeface="+mn-ea"/>
                <a:cs typeface="+mn-cs"/>
              </a:rPr>
              <a:t>How are you planning for digital transformation? Do you have the right people and the right technology in place to build your digital vision? </a:t>
            </a:r>
          </a:p>
          <a:p>
            <a:pPr marL="0" marR="0" lvl="1"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a:solidFill>
                <a:schemeClr val="tx1"/>
              </a:solidFill>
              <a:effectLst/>
              <a:latin typeface="+mn-lt"/>
              <a:ea typeface="+mn-ea"/>
              <a:cs typeface="+mn-cs"/>
            </a:endParaRPr>
          </a:p>
          <a:p>
            <a:pPr marL="0" marR="0" lvl="1" indent="0" algn="l" defTabSz="914400" rtl="0" eaLnBrk="1" fontAlgn="auto" latinLnBrk="0" hangingPunct="1">
              <a:lnSpc>
                <a:spcPct val="100000"/>
              </a:lnSpc>
              <a:spcBef>
                <a:spcPts val="0"/>
              </a:spcBef>
              <a:spcAft>
                <a:spcPts val="0"/>
              </a:spcAft>
              <a:buClrTx/>
              <a:buSzTx/>
              <a:buFontTx/>
              <a:buNone/>
              <a:tabLst/>
              <a:defRPr/>
            </a:pPr>
            <a:r>
              <a:rPr lang="en-US" sz="1200" kern="1200" baseline="0" dirty="0">
                <a:solidFill>
                  <a:schemeClr val="tx1"/>
                </a:solidFill>
                <a:effectLst/>
                <a:latin typeface="+mn-lt"/>
                <a:ea typeface="+mn-ea"/>
                <a:cs typeface="+mn-cs"/>
              </a:rPr>
              <a:t>How can you use technology to shape your future?</a:t>
            </a:r>
          </a:p>
          <a:p>
            <a:pPr marL="0" marR="0" lvl="1"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a:solidFill>
                <a:schemeClr val="tx1"/>
              </a:solidFill>
              <a:effectLst/>
              <a:latin typeface="+mn-lt"/>
              <a:ea typeface="+mn-ea"/>
              <a:cs typeface="+mn-cs"/>
            </a:endParaRPr>
          </a:p>
          <a:p>
            <a:pPr marL="0" marR="0" lvl="1"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*http://www.gartner.com/newsroom/id/3142917 </a:t>
            </a:r>
          </a:p>
          <a:p>
            <a:pPr marL="0" marR="0" lvl="1"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**http://upstart.bizjournals.com/resources/author/2015/06/04/fortune-500-must-disrupt-or-die-writes-r-ray-wang.html?page=all</a:t>
            </a:r>
          </a:p>
          <a:p>
            <a:pPr marL="0" marR="0" lvl="1"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***http://www.emersonnetworkpower.com/en-US/Latest-Thinking/Data-Center-2025/Documents/002401_DataCenter2025Report_HR_INTERACTIVE.PDF</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a:solidFill>
                <a:schemeClr val="tx1"/>
              </a:solidFill>
              <a:effectLst/>
              <a:latin typeface="+mn-lt"/>
              <a:ea typeface="+mn-ea"/>
              <a:cs typeface="+mn-cs"/>
            </a:endParaRPr>
          </a:p>
          <a:p>
            <a:endParaRPr lang="en-US" dirty="0"/>
          </a:p>
        </p:txBody>
      </p:sp>
      <p:sp>
        <p:nvSpPr>
          <p:cNvPr id="4" name="Header Placeholder 3"/>
          <p:cNvSpPr>
            <a:spLocks noGrp="1"/>
          </p:cNvSpPr>
          <p:nvPr>
            <p:ph type="hdr" sz="quarter" idx="10"/>
          </p:nvPr>
        </p:nvSpPr>
        <p:spPr/>
        <p:txBody>
          <a:bodyPr/>
          <a:lstStyle/>
          <a:p>
            <a:pPr marL="0" marR="0" lvl="0" indent="0" defTabSz="931774"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Envision 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31774"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a:ln>
                  <a:noFill/>
                </a:ln>
                <a:solidFill>
                  <a:sysClr val="windowText" lastClr="000000"/>
                </a:solidFill>
                <a:effectLst/>
                <a:uLnTx/>
                <a:uFillTx/>
              </a:rPr>
              <a:pPr marL="0" marR="0" lvl="0" indent="0" defTabSz="931774" eaLnBrk="1" fontAlgn="auto" latinLnBrk="0" hangingPunct="1">
                <a:lnSpc>
                  <a:spcPct val="100000"/>
                </a:lnSpc>
                <a:spcBef>
                  <a:spcPts val="0"/>
                </a:spcBef>
                <a:spcAft>
                  <a:spcPts val="0"/>
                </a:spcAft>
                <a:buClrTx/>
                <a:buSzTx/>
                <a:buFontTx/>
                <a:buNone/>
                <a:tabLst/>
                <a:defRPr/>
              </a:pPr>
              <a:t>9/28/16 9:23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31774"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a:ln>
                  <a:noFill/>
                </a:ln>
                <a:solidFill>
                  <a:sysClr val="windowText" lastClr="000000"/>
                </a:solidFill>
                <a:effectLst/>
                <a:uLnTx/>
                <a:uFillTx/>
              </a:rPr>
              <a:pPr marL="0" marR="0" lvl="0" indent="0" defTabSz="931774" eaLnBrk="1" fontAlgn="auto" latinLnBrk="0" hangingPunct="1">
                <a:lnSpc>
                  <a:spcPct val="100000"/>
                </a:lnSpc>
                <a:spcBef>
                  <a:spcPts val="0"/>
                </a:spcBef>
                <a:spcAft>
                  <a:spcPts val="0"/>
                </a:spcAft>
                <a:buClrTx/>
                <a:buSzTx/>
                <a:buFontTx/>
                <a:buNone/>
                <a:tabLst/>
                <a:defRPr/>
              </a:pPr>
              <a:t>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1671317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Open source</a:t>
            </a:r>
          </a:p>
          <a:p>
            <a:r>
              <a:rPr lang="en-US" dirty="0"/>
              <a:t>GitHub</a:t>
            </a:r>
          </a:p>
          <a:p>
            <a:r>
              <a:rPr lang="en-US" dirty="0"/>
              <a:t>MIT License</a:t>
            </a:r>
          </a:p>
          <a:p>
            <a:r>
              <a:rPr lang="en-US" dirty="0"/>
              <a:t>Open to community development</a:t>
            </a:r>
          </a:p>
          <a:p>
            <a:r>
              <a:rPr lang="en-US" dirty="0"/>
              <a:t>Contributors</a:t>
            </a:r>
          </a:p>
          <a:p>
            <a:r>
              <a:rPr lang="en-US" dirty="0"/>
              <a:t>Committers</a:t>
            </a:r>
          </a:p>
          <a:p>
            <a:r>
              <a:rPr lang="en-US" dirty="0"/>
              <a:t>Refactored on .NET Core</a:t>
            </a:r>
          </a:p>
          <a:p>
            <a:r>
              <a:rPr lang="en-US" dirty="0"/>
              <a:t>One code base for all OSes</a:t>
            </a:r>
          </a:p>
          <a:p>
            <a:endParaRPr lang="en-US" dirty="0"/>
          </a:p>
        </p:txBody>
      </p:sp>
      <p:sp>
        <p:nvSpPr>
          <p:cNvPr id="4" name="Slide Number Placeholder 3"/>
          <p:cNvSpPr>
            <a:spLocks noGrp="1"/>
          </p:cNvSpPr>
          <p:nvPr>
            <p:ph type="sldNum" sz="quarter" idx="10"/>
          </p:nvPr>
        </p:nvSpPr>
        <p:spPr/>
        <p:txBody>
          <a:bodyPr/>
          <a:lstStyle/>
          <a:p>
            <a:fld id="{C95DAD3E-ABB7-495C-B315-FCE12563C3D8}" type="slidenum">
              <a:rPr lang="en-US" smtClean="0"/>
              <a:t>7</a:t>
            </a:fld>
            <a:endParaRPr lang="en-US"/>
          </a:p>
        </p:txBody>
      </p:sp>
    </p:spTree>
    <p:extLst>
      <p:ext uri="{BB962C8B-B14F-4D97-AF65-F5344CB8AC3E}">
        <p14:creationId xmlns:p14="http://schemas.microsoft.com/office/powerpoint/2010/main" val="4857975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Open source</a:t>
            </a:r>
          </a:p>
          <a:p>
            <a:r>
              <a:rPr lang="en-US" dirty="0"/>
              <a:t>GitHub</a:t>
            </a:r>
          </a:p>
          <a:p>
            <a:r>
              <a:rPr lang="en-US" dirty="0"/>
              <a:t>MIT License</a:t>
            </a:r>
          </a:p>
          <a:p>
            <a:r>
              <a:rPr lang="en-US" dirty="0"/>
              <a:t>Open to community development</a:t>
            </a:r>
          </a:p>
          <a:p>
            <a:r>
              <a:rPr lang="en-US" dirty="0"/>
              <a:t>Contributors</a:t>
            </a:r>
          </a:p>
          <a:p>
            <a:r>
              <a:rPr lang="en-US" dirty="0"/>
              <a:t>Committers</a:t>
            </a:r>
          </a:p>
          <a:p>
            <a:r>
              <a:rPr lang="en-US" dirty="0"/>
              <a:t>Refactored on .NET Core</a:t>
            </a:r>
          </a:p>
          <a:p>
            <a:r>
              <a:rPr lang="en-US" dirty="0"/>
              <a:t>One code base for all OSes</a:t>
            </a:r>
          </a:p>
          <a:p>
            <a:endParaRPr lang="en-US" dirty="0"/>
          </a:p>
        </p:txBody>
      </p:sp>
      <p:sp>
        <p:nvSpPr>
          <p:cNvPr id="4" name="Slide Number Placeholder 3"/>
          <p:cNvSpPr>
            <a:spLocks noGrp="1"/>
          </p:cNvSpPr>
          <p:nvPr>
            <p:ph type="sldNum" sz="quarter" idx="10"/>
          </p:nvPr>
        </p:nvSpPr>
        <p:spPr/>
        <p:txBody>
          <a:bodyPr/>
          <a:lstStyle/>
          <a:p>
            <a:fld id="{C95DAD3E-ABB7-495C-B315-FCE12563C3D8}" type="slidenum">
              <a:rPr lang="en-US" smtClean="0"/>
              <a:t>8</a:t>
            </a:fld>
            <a:endParaRPr lang="en-US"/>
          </a:p>
        </p:txBody>
      </p:sp>
    </p:spTree>
    <p:extLst>
      <p:ext uri="{BB962C8B-B14F-4D97-AF65-F5344CB8AC3E}">
        <p14:creationId xmlns:p14="http://schemas.microsoft.com/office/powerpoint/2010/main" val="15047038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Open source</a:t>
            </a:r>
          </a:p>
          <a:p>
            <a:r>
              <a:rPr lang="en-US" dirty="0"/>
              <a:t>GitHub</a:t>
            </a:r>
          </a:p>
          <a:p>
            <a:r>
              <a:rPr lang="en-US" dirty="0"/>
              <a:t>MIT License</a:t>
            </a:r>
          </a:p>
          <a:p>
            <a:r>
              <a:rPr lang="en-US" dirty="0"/>
              <a:t>Open to community development</a:t>
            </a:r>
          </a:p>
          <a:p>
            <a:r>
              <a:rPr lang="en-US" dirty="0"/>
              <a:t>Contributors</a:t>
            </a:r>
          </a:p>
          <a:p>
            <a:r>
              <a:rPr lang="en-US" dirty="0"/>
              <a:t>Committers</a:t>
            </a:r>
          </a:p>
          <a:p>
            <a:r>
              <a:rPr lang="en-US" dirty="0"/>
              <a:t>Refactored on .NET Core</a:t>
            </a:r>
          </a:p>
          <a:p>
            <a:r>
              <a:rPr lang="en-US" dirty="0"/>
              <a:t>One code base for all OSes</a:t>
            </a:r>
          </a:p>
          <a:p>
            <a:endParaRPr lang="en-US" dirty="0"/>
          </a:p>
        </p:txBody>
      </p:sp>
      <p:sp>
        <p:nvSpPr>
          <p:cNvPr id="4" name="Slide Number Placeholder 3"/>
          <p:cNvSpPr>
            <a:spLocks noGrp="1"/>
          </p:cNvSpPr>
          <p:nvPr>
            <p:ph type="sldNum" sz="quarter" idx="10"/>
          </p:nvPr>
        </p:nvSpPr>
        <p:spPr/>
        <p:txBody>
          <a:bodyPr/>
          <a:lstStyle/>
          <a:p>
            <a:fld id="{C95DAD3E-ABB7-495C-B315-FCE12563C3D8}" type="slidenum">
              <a:rPr lang="en-US" smtClean="0"/>
              <a:t>9</a:t>
            </a:fld>
            <a:endParaRPr lang="en-US"/>
          </a:p>
        </p:txBody>
      </p:sp>
    </p:spTree>
    <p:extLst>
      <p:ext uri="{BB962C8B-B14F-4D97-AF65-F5344CB8AC3E}">
        <p14:creationId xmlns:p14="http://schemas.microsoft.com/office/powerpoint/2010/main" val="6366140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Notes coming soon – please </a:t>
            </a:r>
            <a:r>
              <a:rPr lang="en-US" b="0" dirty="0"/>
              <a:t>check </a:t>
            </a:r>
            <a:r>
              <a:rPr lang="en-US" sz="1200" b="0" kern="1200" dirty="0">
                <a:solidFill>
                  <a:schemeClr val="tx1"/>
                </a:solidFill>
                <a:latin typeface="+mn-lt"/>
                <a:ea typeface="+mn-ea"/>
                <a:cs typeface="+mn-cs"/>
              </a:rPr>
              <a:t>back on </a:t>
            </a:r>
            <a:r>
              <a:rPr kumimoji="0" lang="en-US" sz="1200" b="0" i="0" u="none" strike="noStrike" kern="0" cap="none" spc="0" normalizeH="0" baseline="0" noProof="0" dirty="0">
                <a:ln>
                  <a:noFill/>
                </a:ln>
                <a:solidFill>
                  <a:srgbClr val="00B0F0"/>
                </a:solidFill>
                <a:effectLst/>
                <a:uLnTx/>
                <a:uFillTx/>
                <a:hlinkClick r:id="rId3"/>
              </a:rPr>
              <a:t>http://aka.ms/opensource</a:t>
            </a:r>
            <a:r>
              <a:rPr kumimoji="0" lang="en-US" sz="1200" b="0" i="0" u="none" strike="noStrike" kern="0" cap="none" spc="0" normalizeH="0" baseline="0" noProof="0" dirty="0">
                <a:ln>
                  <a:noFill/>
                </a:ln>
                <a:solidFill>
                  <a:srgbClr val="00B0F0"/>
                </a:solidFill>
                <a:effectLst/>
                <a:uLnTx/>
                <a:uFillTx/>
              </a:rPr>
              <a:t> </a:t>
            </a:r>
            <a:r>
              <a:rPr lang="en-US" sz="1200" b="0" kern="1200" noProof="0" dirty="0">
                <a:solidFill>
                  <a:schemeClr val="tx1"/>
                </a:solidFill>
                <a:latin typeface="+mn-lt"/>
                <a:ea typeface="+mn-ea"/>
                <a:cs typeface="+mn-cs"/>
              </a:rPr>
              <a:t>for </a:t>
            </a:r>
            <a:r>
              <a:rPr lang="en-US" sz="1200" kern="1200" noProof="0" dirty="0">
                <a:solidFill>
                  <a:schemeClr val="tx1"/>
                </a:solidFill>
                <a:latin typeface="+mn-lt"/>
                <a:ea typeface="+mn-ea"/>
                <a:cs typeface="+mn-cs"/>
              </a:rPr>
              <a:t>latest version</a:t>
            </a:r>
            <a:endParaRPr lang="en-US" sz="1200" kern="1200" dirty="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71D71AE-08D6-4951-B1CF-CF97299DB5EB}"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6231448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Notes coming soon – please </a:t>
            </a:r>
            <a:r>
              <a:rPr lang="en-US" b="0" dirty="0"/>
              <a:t>check </a:t>
            </a:r>
            <a:r>
              <a:rPr lang="en-US" sz="1200" b="0" kern="1200" dirty="0">
                <a:solidFill>
                  <a:schemeClr val="tx1"/>
                </a:solidFill>
                <a:latin typeface="+mn-lt"/>
                <a:ea typeface="+mn-ea"/>
                <a:cs typeface="+mn-cs"/>
              </a:rPr>
              <a:t>back on </a:t>
            </a:r>
            <a:r>
              <a:rPr kumimoji="0" lang="en-US" sz="1200" b="0" i="0" u="none" strike="noStrike" kern="0" cap="none" spc="0" normalizeH="0" baseline="0" noProof="0" dirty="0">
                <a:ln>
                  <a:noFill/>
                </a:ln>
                <a:solidFill>
                  <a:srgbClr val="00B0F0"/>
                </a:solidFill>
                <a:effectLst/>
                <a:uLnTx/>
                <a:uFillTx/>
                <a:hlinkClick r:id="rId3"/>
              </a:rPr>
              <a:t>http://aka.ms/opensource</a:t>
            </a:r>
            <a:r>
              <a:rPr kumimoji="0" lang="en-US" sz="1200" b="0" i="0" u="none" strike="noStrike" kern="0" cap="none" spc="0" normalizeH="0" baseline="0" noProof="0" dirty="0">
                <a:ln>
                  <a:noFill/>
                </a:ln>
                <a:solidFill>
                  <a:srgbClr val="00B0F0"/>
                </a:solidFill>
                <a:effectLst/>
                <a:uLnTx/>
                <a:uFillTx/>
              </a:rPr>
              <a:t> </a:t>
            </a:r>
            <a:r>
              <a:rPr lang="en-US" sz="1200" b="0" kern="1200" noProof="0" dirty="0">
                <a:solidFill>
                  <a:schemeClr val="tx1"/>
                </a:solidFill>
                <a:latin typeface="+mn-lt"/>
                <a:ea typeface="+mn-ea"/>
                <a:cs typeface="+mn-cs"/>
              </a:rPr>
              <a:t>for </a:t>
            </a:r>
            <a:r>
              <a:rPr lang="en-US" sz="1200" kern="1200" noProof="0" dirty="0">
                <a:solidFill>
                  <a:schemeClr val="tx1"/>
                </a:solidFill>
                <a:latin typeface="+mn-lt"/>
                <a:ea typeface="+mn-ea"/>
                <a:cs typeface="+mn-cs"/>
              </a:rPr>
              <a:t>latest version</a:t>
            </a:r>
            <a:endParaRPr lang="en-US" sz="1200" kern="1200" dirty="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1D127CA6-06D2-4433-B26A-052CD5EF219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9208938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9.png"/></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0.emf"/></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1.png"/></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2.png"/><Relationship Id="rId3" Type="http://schemas.openxmlformats.org/officeDocument/2006/relationships/image" Target="../media/image13.png"/></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4.png"/></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5.png"/></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6.jpe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7.png"/></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8.png"/></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6.png"/></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6.png"/></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9.png"/></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9.png"/></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8.png"/></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emf"/></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20.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21.jpg"/><Relationship Id="rId3" Type="http://schemas.openxmlformats.org/officeDocument/2006/relationships/image" Target="../media/image20.png"/></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22.jpeg"/></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20.png"/></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21.jpg"/></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21.jpg"/></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20.png"/></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6.xml.rels><?xml version="1.0" encoding="UTF-8" standalone="yes"?>
<Relationships xmlns="http://schemas.openxmlformats.org/package/2006/relationships"><Relationship Id="rId3" Type="http://schemas.openxmlformats.org/officeDocument/2006/relationships/image" Target="../media/image24.emf"/><Relationship Id="rId4" Type="http://schemas.openxmlformats.org/officeDocument/2006/relationships/image" Target="../media/image2.emf"/><Relationship Id="rId5" Type="http://schemas.openxmlformats.org/officeDocument/2006/relationships/image" Target="../media/image25.png"/><Relationship Id="rId1" Type="http://schemas.openxmlformats.org/officeDocument/2006/relationships/slideMaster" Target="../slideMasters/slideMaster11.xml"/><Relationship Id="rId2" Type="http://schemas.openxmlformats.org/officeDocument/2006/relationships/image" Target="../media/image23.jpeg"/></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24.emf"/><Relationship Id="rId3" Type="http://schemas.openxmlformats.org/officeDocument/2006/relationships/image" Target="../media/image2.emf"/></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24.emf"/><Relationship Id="rId3" Type="http://schemas.openxmlformats.org/officeDocument/2006/relationships/image" Target="../media/image2.emf"/></Relationships>
</file>

<file path=ppt/slideLayouts/_rels/slideLayout199.xml.rels><?xml version="1.0" encoding="UTF-8" standalone="yes"?>
<Relationships xmlns="http://schemas.openxmlformats.org/package/2006/relationships"><Relationship Id="rId3" Type="http://schemas.openxmlformats.org/officeDocument/2006/relationships/image" Target="../media/image24.emf"/><Relationship Id="rId4" Type="http://schemas.openxmlformats.org/officeDocument/2006/relationships/image" Target="../media/image2.emf"/><Relationship Id="rId1" Type="http://schemas.openxmlformats.org/officeDocument/2006/relationships/slideMaster" Target="../slideMasters/slideMaster11.xml"/><Relationship Id="rId2" Type="http://schemas.openxmlformats.org/officeDocument/2006/relationships/image" Target="../media/image26.jpe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3" Type="http://schemas.openxmlformats.org/officeDocument/2006/relationships/image" Target="../media/image24.emf"/><Relationship Id="rId4" Type="http://schemas.openxmlformats.org/officeDocument/2006/relationships/image" Target="../media/image2.emf"/><Relationship Id="rId1" Type="http://schemas.openxmlformats.org/officeDocument/2006/relationships/slideMaster" Target="../slideMasters/slideMaster11.xml"/><Relationship Id="rId2" Type="http://schemas.openxmlformats.org/officeDocument/2006/relationships/image" Target="../media/image27.jpg"/></Relationships>
</file>

<file path=ppt/slideLayouts/_rels/slideLayout201.xml.rels><?xml version="1.0" encoding="UTF-8" standalone="yes"?>
<Relationships xmlns="http://schemas.openxmlformats.org/package/2006/relationships"><Relationship Id="rId3" Type="http://schemas.openxmlformats.org/officeDocument/2006/relationships/image" Target="../media/image24.emf"/><Relationship Id="rId4" Type="http://schemas.openxmlformats.org/officeDocument/2006/relationships/image" Target="../media/image2.emf"/><Relationship Id="rId1" Type="http://schemas.openxmlformats.org/officeDocument/2006/relationships/slideMaster" Target="../slideMasters/slideMaster11.xml"/><Relationship Id="rId2" Type="http://schemas.openxmlformats.org/officeDocument/2006/relationships/image" Target="../media/image28.jpg"/></Relationships>
</file>

<file path=ppt/slideLayouts/_rels/slideLayout202.xml.rels><?xml version="1.0" encoding="UTF-8" standalone="yes"?>
<Relationships xmlns="http://schemas.openxmlformats.org/package/2006/relationships"><Relationship Id="rId3" Type="http://schemas.openxmlformats.org/officeDocument/2006/relationships/image" Target="../media/image24.emf"/><Relationship Id="rId4" Type="http://schemas.openxmlformats.org/officeDocument/2006/relationships/image" Target="../media/image2.emf"/><Relationship Id="rId1" Type="http://schemas.openxmlformats.org/officeDocument/2006/relationships/slideMaster" Target="../slideMasters/slideMaster11.xml"/><Relationship Id="rId2" Type="http://schemas.openxmlformats.org/officeDocument/2006/relationships/image" Target="../media/image29.jpg"/></Relationships>
</file>

<file path=ppt/slideLayouts/_rels/slideLayout203.xml.rels><?xml version="1.0" encoding="UTF-8" standalone="yes"?>
<Relationships xmlns="http://schemas.openxmlformats.org/package/2006/relationships"><Relationship Id="rId3" Type="http://schemas.microsoft.com/office/2007/relationships/hdphoto" Target="../media/hdphoto1.wdp"/><Relationship Id="rId4" Type="http://schemas.openxmlformats.org/officeDocument/2006/relationships/image" Target="../media/image24.emf"/><Relationship Id="rId5" Type="http://schemas.openxmlformats.org/officeDocument/2006/relationships/image" Target="../media/image2.emf"/><Relationship Id="rId1" Type="http://schemas.openxmlformats.org/officeDocument/2006/relationships/slideMaster" Target="../slideMasters/slideMaster11.xml"/><Relationship Id="rId2" Type="http://schemas.openxmlformats.org/officeDocument/2006/relationships/image" Target="../media/image30.png"/></Relationships>
</file>

<file path=ppt/slideLayouts/_rels/slideLayout204.xml.rels><?xml version="1.0" encoding="UTF-8" standalone="yes"?>
<Relationships xmlns="http://schemas.openxmlformats.org/package/2006/relationships"><Relationship Id="rId3" Type="http://schemas.openxmlformats.org/officeDocument/2006/relationships/image" Target="../media/image24.emf"/><Relationship Id="rId4" Type="http://schemas.openxmlformats.org/officeDocument/2006/relationships/image" Target="../media/image2.emf"/><Relationship Id="rId1" Type="http://schemas.openxmlformats.org/officeDocument/2006/relationships/slideMaster" Target="../slideMasters/slideMaster11.xml"/><Relationship Id="rId2" Type="http://schemas.openxmlformats.org/officeDocument/2006/relationships/image" Target="../media/image31.jpg"/></Relationships>
</file>

<file path=ppt/slideLayouts/_rels/slideLayout205.xml.rels><?xml version="1.0" encoding="UTF-8" standalone="yes"?>
<Relationships xmlns="http://schemas.openxmlformats.org/package/2006/relationships"><Relationship Id="rId3" Type="http://schemas.openxmlformats.org/officeDocument/2006/relationships/image" Target="../media/image24.emf"/><Relationship Id="rId4" Type="http://schemas.openxmlformats.org/officeDocument/2006/relationships/image" Target="../media/image2.emf"/><Relationship Id="rId1" Type="http://schemas.openxmlformats.org/officeDocument/2006/relationships/slideMaster" Target="../slideMasters/slideMaster11.xml"/><Relationship Id="rId2" Type="http://schemas.openxmlformats.org/officeDocument/2006/relationships/image" Target="../media/image32.jpeg"/></Relationships>
</file>

<file path=ppt/slideLayouts/_rels/slideLayout206.xml.rels><?xml version="1.0" encoding="UTF-8" standalone="yes"?>
<Relationships xmlns="http://schemas.openxmlformats.org/package/2006/relationships"><Relationship Id="rId3" Type="http://schemas.openxmlformats.org/officeDocument/2006/relationships/image" Target="../media/image33.jpeg"/><Relationship Id="rId4" Type="http://schemas.openxmlformats.org/officeDocument/2006/relationships/image" Target="../media/image24.emf"/><Relationship Id="rId5" Type="http://schemas.openxmlformats.org/officeDocument/2006/relationships/image" Target="../media/image2.emf"/><Relationship Id="rId1" Type="http://schemas.openxmlformats.org/officeDocument/2006/relationships/slideMaster" Target="../slideMasters/slideMaster11.xml"/><Relationship Id="rId2" Type="http://schemas.openxmlformats.org/officeDocument/2006/relationships/image" Target="../media/image32.jpeg"/></Relationships>
</file>

<file path=ppt/slideLayouts/_rels/slideLayout207.xml.rels><?xml version="1.0" encoding="UTF-8" standalone="yes"?>
<Relationships xmlns="http://schemas.openxmlformats.org/package/2006/relationships"><Relationship Id="rId3" Type="http://schemas.openxmlformats.org/officeDocument/2006/relationships/image" Target="../media/image24.emf"/><Relationship Id="rId4" Type="http://schemas.openxmlformats.org/officeDocument/2006/relationships/image" Target="../media/image2.emf"/><Relationship Id="rId1" Type="http://schemas.openxmlformats.org/officeDocument/2006/relationships/slideMaster" Target="../slideMasters/slideMaster11.xml"/><Relationship Id="rId2" Type="http://schemas.openxmlformats.org/officeDocument/2006/relationships/image" Target="../media/image34.jpg"/></Relationships>
</file>

<file path=ppt/slideLayouts/_rels/slideLayout208.xml.rels><?xml version="1.0" encoding="UTF-8" standalone="yes"?>
<Relationships xmlns="http://schemas.openxmlformats.org/package/2006/relationships"><Relationship Id="rId3" Type="http://schemas.openxmlformats.org/officeDocument/2006/relationships/image" Target="../media/image24.emf"/><Relationship Id="rId4" Type="http://schemas.openxmlformats.org/officeDocument/2006/relationships/image" Target="../media/image2.emf"/><Relationship Id="rId1" Type="http://schemas.openxmlformats.org/officeDocument/2006/relationships/slideMaster" Target="../slideMasters/slideMaster11.xml"/><Relationship Id="rId2" Type="http://schemas.openxmlformats.org/officeDocument/2006/relationships/image" Target="../media/image35.jpg"/></Relationships>
</file>

<file path=ppt/slideLayouts/_rels/slideLayout209.xml.rels><?xml version="1.0" encoding="UTF-8" standalone="yes"?>
<Relationships xmlns="http://schemas.openxmlformats.org/package/2006/relationships"><Relationship Id="rId3" Type="http://schemas.openxmlformats.org/officeDocument/2006/relationships/image" Target="../media/image24.emf"/><Relationship Id="rId4" Type="http://schemas.openxmlformats.org/officeDocument/2006/relationships/image" Target="../media/image2.emf"/><Relationship Id="rId1" Type="http://schemas.openxmlformats.org/officeDocument/2006/relationships/slideMaster" Target="../slideMasters/slideMaster11.xml"/><Relationship Id="rId2" Type="http://schemas.openxmlformats.org/officeDocument/2006/relationships/image" Target="../media/image36.jp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24.emf"/><Relationship Id="rId3" Type="http://schemas.openxmlformats.org/officeDocument/2006/relationships/image" Target="../media/image2.emf"/></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37.jpg"/></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2.emf"/></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8.png"/></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jpe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jpe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png"/><Relationship Id="rId3" Type="http://schemas.openxmlformats.org/officeDocument/2006/relationships/image" Target="../media/image6.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7.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7.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emf"/></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06175" y="1122363"/>
            <a:ext cx="11034445" cy="2387600"/>
          </a:xfrm>
        </p:spPr>
        <p:txBody>
          <a:bodyPr anchor="b"/>
          <a:lstStyle>
            <a:lvl1pPr algn="l">
              <a:defRPr sz="6000"/>
            </a:lvl1pPr>
          </a:lstStyle>
          <a:p>
            <a:r>
              <a:rPr lang="en-US" dirty="0"/>
              <a:t>Click to edit Master title style</a:t>
            </a:r>
          </a:p>
        </p:txBody>
      </p:sp>
      <p:sp>
        <p:nvSpPr>
          <p:cNvPr id="3" name="Subtitle 2"/>
          <p:cNvSpPr>
            <a:spLocks noGrp="1"/>
          </p:cNvSpPr>
          <p:nvPr>
            <p:ph type="subTitle" idx="1"/>
          </p:nvPr>
        </p:nvSpPr>
        <p:spPr>
          <a:xfrm>
            <a:off x="606175" y="3602038"/>
            <a:ext cx="11034445" cy="1655762"/>
          </a:xfrm>
        </p:spPr>
        <p:txBody>
          <a:bodyPr>
            <a:normAutofit/>
          </a:bodyPr>
          <a:lstStyle>
            <a:lvl1pPr marL="0" indent="0" algn="l">
              <a:buNone/>
              <a:defRPr sz="3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7878134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903414" y="6256216"/>
            <a:ext cx="2743200" cy="365125"/>
          </a:xfrm>
          <a:prstGeom prst="rect">
            <a:avLst/>
          </a:prstGeom>
        </p:spPr>
        <p:txBody>
          <a:bodyPr/>
          <a:lstStyle/>
          <a:p>
            <a:fld id="{0A164282-434E-41D4-9582-783D542A7B68}" type="slidenum">
              <a:rPr lang="en-US" smtClean="0"/>
              <a:pPr/>
              <a:t>‹#›</a:t>
            </a:fld>
            <a:endParaRPr lang="en-US"/>
          </a:p>
        </p:txBody>
      </p:sp>
    </p:spTree>
    <p:extLst>
      <p:ext uri="{BB962C8B-B14F-4D97-AF65-F5344CB8AC3E}">
        <p14:creationId xmlns:p14="http://schemas.microsoft.com/office/powerpoint/2010/main" val="2534597650"/>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userDrawn="1">
  <p:cSld name="Chart Slid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9E01B21-706C-4CF8-9DD5-E21775540E89}" type="slidenum">
              <a:rPr lang="en-US" smtClean="0"/>
              <a:pPr/>
              <a:t>‹#›</a:t>
            </a:fld>
            <a:endParaRPr lang="en-US" dirty="0"/>
          </a:p>
        </p:txBody>
      </p:sp>
      <p:sp>
        <p:nvSpPr>
          <p:cNvPr id="12" name="Title 11"/>
          <p:cNvSpPr>
            <a:spLocks noGrp="1"/>
          </p:cNvSpPr>
          <p:nvPr>
            <p:ph type="title" hasCustomPrompt="1"/>
          </p:nvPr>
        </p:nvSpPr>
        <p:spPr>
          <a:xfrm>
            <a:off x="228599" y="228600"/>
            <a:ext cx="11734801" cy="640080"/>
          </a:xfrm>
        </p:spPr>
        <p:txBody>
          <a:bodyPr/>
          <a:lstStyle>
            <a:lvl1pPr>
              <a:defRPr baseline="0">
                <a:solidFill>
                  <a:schemeClr val="accent1"/>
                </a:solidFill>
              </a:defRPr>
            </a:lvl1pPr>
          </a:lstStyle>
          <a:p>
            <a:r>
              <a:rPr lang="en-US" dirty="0"/>
              <a:t>Title of slide (Chart slide)</a:t>
            </a:r>
          </a:p>
        </p:txBody>
      </p:sp>
      <p:sp>
        <p:nvSpPr>
          <p:cNvPr id="7" name="Chart Placeholder 3"/>
          <p:cNvSpPr>
            <a:spLocks noGrp="1"/>
          </p:cNvSpPr>
          <p:nvPr>
            <p:ph type="chart" sz="quarter" idx="13"/>
          </p:nvPr>
        </p:nvSpPr>
        <p:spPr>
          <a:xfrm>
            <a:off x="228600" y="1825622"/>
            <a:ext cx="11734800" cy="3742074"/>
          </a:xfrm>
        </p:spPr>
        <p:txBody>
          <a:bodyPr/>
          <a:lstStyle>
            <a:lvl1pPr>
              <a:defRPr>
                <a:solidFill>
                  <a:schemeClr val="tx2"/>
                </a:solidFill>
                <a:latin typeface="Segoe UI Light" panose="020B0502040204020203" pitchFamily="34" charset="0"/>
                <a:cs typeface="Segoe UI Light" panose="020B0502040204020203" pitchFamily="34" charset="0"/>
              </a:defRPr>
            </a:lvl1pPr>
          </a:lstStyle>
          <a:p>
            <a:endParaRPr lang="en-US" dirty="0"/>
          </a:p>
        </p:txBody>
      </p:sp>
      <p:sp>
        <p:nvSpPr>
          <p:cNvPr id="6" name="Text Placeholder 3"/>
          <p:cNvSpPr>
            <a:spLocks noGrp="1"/>
          </p:cNvSpPr>
          <p:nvPr>
            <p:ph type="body" sz="quarter" idx="15" hasCustomPrompt="1"/>
          </p:nvPr>
        </p:nvSpPr>
        <p:spPr>
          <a:xfrm>
            <a:off x="228600" y="5796296"/>
            <a:ext cx="11734800" cy="457200"/>
          </a:xfrm>
        </p:spPr>
        <p:txBody>
          <a:bodyPr lIns="146304" tIns="91440" bIns="91440"/>
          <a:lstStyle>
            <a:lvl1pPr>
              <a:defRPr sz="1600">
                <a:solidFill>
                  <a:schemeClr val="accent1"/>
                </a:solidFill>
                <a:latin typeface="Segoe UI" panose="020B0502040204020203" pitchFamily="34" charset="0"/>
                <a:cs typeface="Segoe UI" panose="020B0502040204020203" pitchFamily="34" charset="0"/>
              </a:defRPr>
            </a:lvl1pPr>
          </a:lstStyle>
          <a:p>
            <a:pPr lvl="0"/>
            <a:r>
              <a:rPr lang="en-US" dirty="0"/>
              <a:t>Source Information , Last Refreshed, URL</a:t>
            </a:r>
          </a:p>
        </p:txBody>
      </p:sp>
      <p:sp>
        <p:nvSpPr>
          <p:cNvPr id="21" name="Text Placeholder 3"/>
          <p:cNvSpPr>
            <a:spLocks noGrp="1"/>
          </p:cNvSpPr>
          <p:nvPr>
            <p:ph type="body" sz="quarter" idx="36" hasCustomPrompt="1"/>
          </p:nvPr>
        </p:nvSpPr>
        <p:spPr>
          <a:xfrm>
            <a:off x="228600" y="914400"/>
            <a:ext cx="11734800" cy="457200"/>
          </a:xfrm>
        </p:spPr>
        <p:txBody>
          <a:bodyPr lIns="146304" tIns="0" bIns="0" anchor="t" anchorCtr="0"/>
          <a:lstStyle>
            <a:lvl1pPr>
              <a:defRPr baseline="0"/>
            </a:lvl1pPr>
          </a:lstStyle>
          <a:p>
            <a:pPr lvl="0"/>
            <a:r>
              <a:rPr lang="en-US" dirty="0"/>
              <a:t>Title of sub header</a:t>
            </a:r>
          </a:p>
        </p:txBody>
      </p:sp>
    </p:spTree>
    <p:extLst>
      <p:ext uri="{BB962C8B-B14F-4D97-AF65-F5344CB8AC3E}">
        <p14:creationId xmlns:p14="http://schemas.microsoft.com/office/powerpoint/2010/main" val="224547000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532448"/>
            <a:ext cx="6276530" cy="1793104"/>
          </a:xfrm>
          <a:noFill/>
        </p:spPr>
        <p:txBody>
          <a:bodyPr lIns="146304" tIns="91440" rIns="146304" bIns="91440" anchor="t" anchorCtr="0"/>
          <a:lstStyle>
            <a:lvl1pPr algn="l" defTabSz="914192" rtl="0" eaLnBrk="1" latinLnBrk="0" hangingPunct="1">
              <a:lnSpc>
                <a:spcPct val="90000"/>
              </a:lnSpc>
              <a:spcBef>
                <a:spcPct val="0"/>
              </a:spcBef>
              <a:buNone/>
              <a:defRPr lang="en-US" sz="4312" b="1" kern="1200" cap="none" spc="-147" baseline="0" dirty="0">
                <a:ln w="3175">
                  <a:noFill/>
                </a:ln>
                <a:solidFill>
                  <a:schemeClr val="tx1"/>
                </a:solidFill>
                <a:effectLst/>
                <a:latin typeface="Segoe UI" panose="020B0502040204020203" pitchFamily="34" charset="0"/>
                <a:ea typeface="+mn-ea"/>
                <a:cs typeface="Segoe UI" panose="020B0502040204020203" pitchFamily="34" charset="0"/>
              </a:defRPr>
            </a:lvl1pPr>
          </a:lstStyle>
          <a:p>
            <a:r>
              <a:rPr lang="en-US" dirty="0"/>
              <a:t>Presentation title</a:t>
            </a:r>
          </a:p>
        </p:txBody>
      </p:sp>
      <p:sp>
        <p:nvSpPr>
          <p:cNvPr id="3" name="Text Placeholder 2"/>
          <p:cNvSpPr>
            <a:spLocks noGrp="1"/>
          </p:cNvSpPr>
          <p:nvPr>
            <p:ph type="body" sz="quarter" idx="14" hasCustomPrompt="1"/>
          </p:nvPr>
        </p:nvSpPr>
        <p:spPr bwMode="auto">
          <a:xfrm>
            <a:off x="267683" y="4325532"/>
            <a:ext cx="6276530" cy="1195408"/>
          </a:xfrm>
        </p:spPr>
        <p:txBody>
          <a:bodyPr tIns="109728" bIns="109728">
            <a:noAutofit/>
          </a:bodyPr>
          <a:lstStyle>
            <a:lvl1pPr marL="0" indent="0">
              <a:spcBef>
                <a:spcPts val="0"/>
              </a:spcBef>
              <a:buNone/>
              <a:defRPr sz="3136" spc="0" baseline="0">
                <a:gradFill>
                  <a:gsLst>
                    <a:gs pos="76768">
                      <a:srgbClr val="FFFFFF"/>
                    </a:gs>
                    <a:gs pos="53000">
                      <a:srgbClr val="FFFFFF"/>
                    </a:gs>
                  </a:gsLst>
                  <a:lin ang="5400000" scaled="0"/>
                </a:gradFill>
                <a:latin typeface="+mn-lt"/>
              </a:defRPr>
            </a:lvl1pPr>
          </a:lstStyle>
          <a:p>
            <a:pPr lvl="0"/>
            <a:r>
              <a:rPr lang="en-US" dirty="0"/>
              <a:t>Speaker Name</a:t>
            </a:r>
          </a:p>
        </p:txBody>
      </p:sp>
      <p:sp>
        <p:nvSpPr>
          <p:cNvPr id="5" name="Windows 10"/>
          <p:cNvSpPr>
            <a:spLocks noChangeAspect="1" noEditPoints="1"/>
          </p:cNvSpPr>
          <p:nvPr userDrawn="1"/>
        </p:nvSpPr>
        <p:spPr bwMode="auto">
          <a:xfrm>
            <a:off x="8863726" y="5970686"/>
            <a:ext cx="2878507" cy="537931"/>
          </a:xfrm>
          <a:custGeom>
            <a:avLst/>
            <a:gdLst>
              <a:gd name="T0" fmla="*/ 295 w 3590"/>
              <a:gd name="T1" fmla="*/ 329 h 668"/>
              <a:gd name="T2" fmla="*/ 0 w 3590"/>
              <a:gd name="T3" fmla="*/ 94 h 668"/>
              <a:gd name="T4" fmla="*/ 295 w 3590"/>
              <a:gd name="T5" fmla="*/ 616 h 668"/>
              <a:gd name="T6" fmla="*/ 284 w 3590"/>
              <a:gd name="T7" fmla="*/ 340 h 668"/>
              <a:gd name="T8" fmla="*/ 284 w 3590"/>
              <a:gd name="T9" fmla="*/ 340 h 668"/>
              <a:gd name="T10" fmla="*/ 3196 w 3590"/>
              <a:gd name="T11" fmla="*/ 160 h 668"/>
              <a:gd name="T12" fmla="*/ 3158 w 3590"/>
              <a:gd name="T13" fmla="*/ 224 h 668"/>
              <a:gd name="T14" fmla="*/ 3223 w 3590"/>
              <a:gd name="T15" fmla="*/ 531 h 668"/>
              <a:gd name="T16" fmla="*/ 3407 w 3590"/>
              <a:gd name="T17" fmla="*/ 139 h 668"/>
              <a:gd name="T18" fmla="*/ 3339 w 3590"/>
              <a:gd name="T19" fmla="*/ 424 h 668"/>
              <a:gd name="T20" fmla="*/ 3513 w 3590"/>
              <a:gd name="T21" fmla="*/ 524 h 668"/>
              <a:gd name="T22" fmla="*/ 3465 w 3590"/>
              <a:gd name="T23" fmla="*/ 125 h 668"/>
              <a:gd name="T24" fmla="*/ 3544 w 3590"/>
              <a:gd name="T25" fmla="*/ 334 h 668"/>
              <a:gd name="T26" fmla="*/ 1215 w 3590"/>
              <a:gd name="T27" fmla="*/ 532 h 668"/>
              <a:gd name="T28" fmla="*/ 1118 w 3590"/>
              <a:gd name="T29" fmla="*/ 240 h 668"/>
              <a:gd name="T30" fmla="*/ 916 w 3590"/>
              <a:gd name="T31" fmla="*/ 133 h 668"/>
              <a:gd name="T32" fmla="*/ 1017 w 3590"/>
              <a:gd name="T33" fmla="*/ 439 h 668"/>
              <a:gd name="T34" fmla="*/ 1242 w 3590"/>
              <a:gd name="T35" fmla="*/ 478 h 668"/>
              <a:gd name="T36" fmla="*/ 1382 w 3590"/>
              <a:gd name="T37" fmla="*/ 133 h 668"/>
              <a:gd name="T38" fmla="*/ 1424 w 3590"/>
              <a:gd name="T39" fmla="*/ 175 h 668"/>
              <a:gd name="T40" fmla="*/ 1467 w 3590"/>
              <a:gd name="T41" fmla="*/ 132 h 668"/>
              <a:gd name="T42" fmla="*/ 1422 w 3590"/>
              <a:gd name="T43" fmla="*/ 247 h 668"/>
              <a:gd name="T44" fmla="*/ 1726 w 3590"/>
              <a:gd name="T45" fmla="*/ 532 h 668"/>
              <a:gd name="T46" fmla="*/ 1581 w 3590"/>
              <a:gd name="T47" fmla="*/ 369 h 668"/>
              <a:gd name="T48" fmla="*/ 1581 w 3590"/>
              <a:gd name="T49" fmla="*/ 247 h 668"/>
              <a:gd name="T50" fmla="*/ 1747 w 3590"/>
              <a:gd name="T51" fmla="*/ 271 h 668"/>
              <a:gd name="T52" fmla="*/ 2041 w 3590"/>
              <a:gd name="T53" fmla="*/ 532 h 668"/>
              <a:gd name="T54" fmla="*/ 1856 w 3590"/>
              <a:gd name="T55" fmla="*/ 500 h 668"/>
              <a:gd name="T56" fmla="*/ 2040 w 3590"/>
              <a:gd name="T57" fmla="*/ 286 h 668"/>
              <a:gd name="T58" fmla="*/ 2087 w 3590"/>
              <a:gd name="T59" fmla="*/ 532 h 668"/>
              <a:gd name="T60" fmla="*/ 1960 w 3590"/>
              <a:gd name="T61" fmla="*/ 279 h 668"/>
              <a:gd name="T62" fmla="*/ 1955 w 3590"/>
              <a:gd name="T63" fmla="*/ 500 h 668"/>
              <a:gd name="T64" fmla="*/ 2387 w 3590"/>
              <a:gd name="T65" fmla="*/ 497 h 668"/>
              <a:gd name="T66" fmla="*/ 2184 w 3590"/>
              <a:gd name="T67" fmla="*/ 281 h 668"/>
              <a:gd name="T68" fmla="*/ 2379 w 3590"/>
              <a:gd name="T69" fmla="*/ 390 h 668"/>
              <a:gd name="T70" fmla="*/ 2192 w 3590"/>
              <a:gd name="T71" fmla="*/ 391 h 668"/>
              <a:gd name="T72" fmla="*/ 2379 w 3590"/>
              <a:gd name="T73" fmla="*/ 390 h 668"/>
              <a:gd name="T74" fmla="*/ 2651 w 3590"/>
              <a:gd name="T75" fmla="*/ 328 h 668"/>
              <a:gd name="T76" fmla="*/ 2576 w 3590"/>
              <a:gd name="T77" fmla="*/ 532 h 668"/>
              <a:gd name="T78" fmla="*/ 2551 w 3590"/>
              <a:gd name="T79" fmla="*/ 461 h 668"/>
              <a:gd name="T80" fmla="*/ 2628 w 3590"/>
              <a:gd name="T81" fmla="*/ 247 h 668"/>
              <a:gd name="T82" fmla="*/ 2735 w 3590"/>
              <a:gd name="T83" fmla="*/ 487 h 668"/>
              <a:gd name="T84" fmla="*/ 3039 w 3590"/>
              <a:gd name="T85" fmla="*/ 456 h 668"/>
              <a:gd name="T86" fmla="*/ 2864 w 3590"/>
              <a:gd name="T87" fmla="*/ 473 h 668"/>
              <a:gd name="T88" fmla="*/ 2934 w 3590"/>
              <a:gd name="T89" fmla="*/ 406 h 668"/>
              <a:gd name="T90" fmla="*/ 2965 w 3590"/>
              <a:gd name="T91" fmla="*/ 240 h 668"/>
              <a:gd name="T92" fmla="*/ 2925 w 3590"/>
              <a:gd name="T93" fmla="*/ 290 h 668"/>
              <a:gd name="T94" fmla="*/ 3022 w 3590"/>
              <a:gd name="T95" fmla="*/ 408 h 6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590" h="668">
                <a:moveTo>
                  <a:pt x="295" y="52"/>
                </a:moveTo>
                <a:cubicBezTo>
                  <a:pt x="667" y="0"/>
                  <a:pt x="667" y="0"/>
                  <a:pt x="667" y="0"/>
                </a:cubicBezTo>
                <a:cubicBezTo>
                  <a:pt x="667" y="329"/>
                  <a:pt x="667" y="329"/>
                  <a:pt x="667" y="329"/>
                </a:cubicBezTo>
                <a:cubicBezTo>
                  <a:pt x="295" y="329"/>
                  <a:pt x="295" y="329"/>
                  <a:pt x="295" y="329"/>
                </a:cubicBezTo>
                <a:lnTo>
                  <a:pt x="295" y="52"/>
                </a:lnTo>
                <a:close/>
                <a:moveTo>
                  <a:pt x="284" y="329"/>
                </a:moveTo>
                <a:cubicBezTo>
                  <a:pt x="284" y="54"/>
                  <a:pt x="284" y="54"/>
                  <a:pt x="284" y="54"/>
                </a:cubicBezTo>
                <a:cubicBezTo>
                  <a:pt x="0" y="94"/>
                  <a:pt x="0" y="94"/>
                  <a:pt x="0" y="94"/>
                </a:cubicBezTo>
                <a:cubicBezTo>
                  <a:pt x="0" y="329"/>
                  <a:pt x="0" y="329"/>
                  <a:pt x="0" y="329"/>
                </a:cubicBezTo>
                <a:lnTo>
                  <a:pt x="284" y="329"/>
                </a:lnTo>
                <a:close/>
                <a:moveTo>
                  <a:pt x="295" y="340"/>
                </a:moveTo>
                <a:cubicBezTo>
                  <a:pt x="295" y="616"/>
                  <a:pt x="295" y="616"/>
                  <a:pt x="295" y="616"/>
                </a:cubicBezTo>
                <a:cubicBezTo>
                  <a:pt x="667" y="668"/>
                  <a:pt x="667" y="668"/>
                  <a:pt x="667" y="668"/>
                </a:cubicBezTo>
                <a:cubicBezTo>
                  <a:pt x="667" y="340"/>
                  <a:pt x="667" y="340"/>
                  <a:pt x="667" y="340"/>
                </a:cubicBezTo>
                <a:lnTo>
                  <a:pt x="295" y="340"/>
                </a:lnTo>
                <a:close/>
                <a:moveTo>
                  <a:pt x="284" y="340"/>
                </a:moveTo>
                <a:cubicBezTo>
                  <a:pt x="0" y="340"/>
                  <a:pt x="0" y="340"/>
                  <a:pt x="0" y="340"/>
                </a:cubicBezTo>
                <a:cubicBezTo>
                  <a:pt x="0" y="575"/>
                  <a:pt x="0" y="575"/>
                  <a:pt x="0" y="575"/>
                </a:cubicBezTo>
                <a:cubicBezTo>
                  <a:pt x="284" y="615"/>
                  <a:pt x="284" y="615"/>
                  <a:pt x="284" y="615"/>
                </a:cubicBezTo>
                <a:lnTo>
                  <a:pt x="284" y="340"/>
                </a:lnTo>
                <a:close/>
                <a:moveTo>
                  <a:pt x="3269" y="123"/>
                </a:moveTo>
                <a:cubicBezTo>
                  <a:pt x="3252" y="123"/>
                  <a:pt x="3252" y="123"/>
                  <a:pt x="3252" y="123"/>
                </a:cubicBezTo>
                <a:cubicBezTo>
                  <a:pt x="3245" y="129"/>
                  <a:pt x="3236" y="136"/>
                  <a:pt x="3227" y="142"/>
                </a:cubicBezTo>
                <a:cubicBezTo>
                  <a:pt x="3217" y="148"/>
                  <a:pt x="3207" y="154"/>
                  <a:pt x="3196" y="160"/>
                </a:cubicBezTo>
                <a:cubicBezTo>
                  <a:pt x="3185" y="166"/>
                  <a:pt x="3174" y="171"/>
                  <a:pt x="3163" y="176"/>
                </a:cubicBezTo>
                <a:cubicBezTo>
                  <a:pt x="3152" y="181"/>
                  <a:pt x="3141" y="185"/>
                  <a:pt x="3131" y="187"/>
                </a:cubicBezTo>
                <a:cubicBezTo>
                  <a:pt x="3131" y="234"/>
                  <a:pt x="3131" y="234"/>
                  <a:pt x="3131" y="234"/>
                </a:cubicBezTo>
                <a:cubicBezTo>
                  <a:pt x="3140" y="231"/>
                  <a:pt x="3149" y="228"/>
                  <a:pt x="3158" y="224"/>
                </a:cubicBezTo>
                <a:cubicBezTo>
                  <a:pt x="3168" y="221"/>
                  <a:pt x="3177" y="216"/>
                  <a:pt x="3185" y="212"/>
                </a:cubicBezTo>
                <a:cubicBezTo>
                  <a:pt x="3194" y="207"/>
                  <a:pt x="3201" y="203"/>
                  <a:pt x="3208" y="198"/>
                </a:cubicBezTo>
                <a:cubicBezTo>
                  <a:pt x="3215" y="194"/>
                  <a:pt x="3220" y="190"/>
                  <a:pt x="3223" y="186"/>
                </a:cubicBezTo>
                <a:cubicBezTo>
                  <a:pt x="3223" y="531"/>
                  <a:pt x="3223" y="531"/>
                  <a:pt x="3223" y="531"/>
                </a:cubicBezTo>
                <a:cubicBezTo>
                  <a:pt x="3269" y="531"/>
                  <a:pt x="3269" y="531"/>
                  <a:pt x="3269" y="531"/>
                </a:cubicBezTo>
                <a:lnTo>
                  <a:pt x="3269" y="123"/>
                </a:lnTo>
                <a:close/>
                <a:moveTo>
                  <a:pt x="3465" y="125"/>
                </a:moveTo>
                <a:cubicBezTo>
                  <a:pt x="3443" y="125"/>
                  <a:pt x="3424" y="130"/>
                  <a:pt x="3407" y="139"/>
                </a:cubicBezTo>
                <a:cubicBezTo>
                  <a:pt x="3390" y="148"/>
                  <a:pt x="3376" y="162"/>
                  <a:pt x="3365" y="180"/>
                </a:cubicBezTo>
                <a:cubicBezTo>
                  <a:pt x="3354" y="198"/>
                  <a:pt x="3345" y="221"/>
                  <a:pt x="3339" y="247"/>
                </a:cubicBezTo>
                <a:cubicBezTo>
                  <a:pt x="3333" y="274"/>
                  <a:pt x="3331" y="305"/>
                  <a:pt x="3331" y="340"/>
                </a:cubicBezTo>
                <a:cubicBezTo>
                  <a:pt x="3331" y="371"/>
                  <a:pt x="3333" y="399"/>
                  <a:pt x="3339" y="424"/>
                </a:cubicBezTo>
                <a:cubicBezTo>
                  <a:pt x="3344" y="448"/>
                  <a:pt x="3353" y="469"/>
                  <a:pt x="3363" y="486"/>
                </a:cubicBezTo>
                <a:cubicBezTo>
                  <a:pt x="3374" y="503"/>
                  <a:pt x="3387" y="516"/>
                  <a:pt x="3403" y="525"/>
                </a:cubicBezTo>
                <a:cubicBezTo>
                  <a:pt x="3419" y="533"/>
                  <a:pt x="3436" y="538"/>
                  <a:pt x="3456" y="538"/>
                </a:cubicBezTo>
                <a:cubicBezTo>
                  <a:pt x="3478" y="538"/>
                  <a:pt x="3496" y="533"/>
                  <a:pt x="3513" y="524"/>
                </a:cubicBezTo>
                <a:cubicBezTo>
                  <a:pt x="3530" y="515"/>
                  <a:pt x="3544" y="501"/>
                  <a:pt x="3555" y="484"/>
                </a:cubicBezTo>
                <a:cubicBezTo>
                  <a:pt x="3566" y="466"/>
                  <a:pt x="3575" y="444"/>
                  <a:pt x="3581" y="418"/>
                </a:cubicBezTo>
                <a:cubicBezTo>
                  <a:pt x="3587" y="393"/>
                  <a:pt x="3590" y="363"/>
                  <a:pt x="3590" y="330"/>
                </a:cubicBezTo>
                <a:cubicBezTo>
                  <a:pt x="3590" y="194"/>
                  <a:pt x="3548" y="125"/>
                  <a:pt x="3465" y="125"/>
                </a:cubicBezTo>
                <a:close/>
                <a:moveTo>
                  <a:pt x="3461" y="499"/>
                </a:moveTo>
                <a:cubicBezTo>
                  <a:pt x="3405" y="499"/>
                  <a:pt x="3377" y="445"/>
                  <a:pt x="3377" y="337"/>
                </a:cubicBezTo>
                <a:cubicBezTo>
                  <a:pt x="3377" y="222"/>
                  <a:pt x="3406" y="164"/>
                  <a:pt x="3463" y="164"/>
                </a:cubicBezTo>
                <a:cubicBezTo>
                  <a:pt x="3517" y="164"/>
                  <a:pt x="3544" y="221"/>
                  <a:pt x="3544" y="334"/>
                </a:cubicBezTo>
                <a:cubicBezTo>
                  <a:pt x="3544" y="444"/>
                  <a:pt x="3516" y="499"/>
                  <a:pt x="3461" y="499"/>
                </a:cubicBezTo>
                <a:close/>
                <a:moveTo>
                  <a:pt x="1382" y="133"/>
                </a:moveTo>
                <a:cubicBezTo>
                  <a:pt x="1270" y="532"/>
                  <a:pt x="1270" y="532"/>
                  <a:pt x="1270" y="532"/>
                </a:cubicBezTo>
                <a:cubicBezTo>
                  <a:pt x="1215" y="532"/>
                  <a:pt x="1215" y="532"/>
                  <a:pt x="1215" y="532"/>
                </a:cubicBezTo>
                <a:cubicBezTo>
                  <a:pt x="1133" y="240"/>
                  <a:pt x="1133" y="240"/>
                  <a:pt x="1133" y="240"/>
                </a:cubicBezTo>
                <a:cubicBezTo>
                  <a:pt x="1130" y="229"/>
                  <a:pt x="1128" y="216"/>
                  <a:pt x="1127" y="200"/>
                </a:cubicBezTo>
                <a:cubicBezTo>
                  <a:pt x="1126" y="200"/>
                  <a:pt x="1126" y="200"/>
                  <a:pt x="1126" y="200"/>
                </a:cubicBezTo>
                <a:cubicBezTo>
                  <a:pt x="1124" y="214"/>
                  <a:pt x="1122" y="227"/>
                  <a:pt x="1118" y="240"/>
                </a:cubicBezTo>
                <a:cubicBezTo>
                  <a:pt x="1036" y="532"/>
                  <a:pt x="1036" y="532"/>
                  <a:pt x="1036" y="532"/>
                </a:cubicBezTo>
                <a:cubicBezTo>
                  <a:pt x="981" y="532"/>
                  <a:pt x="981" y="532"/>
                  <a:pt x="981" y="532"/>
                </a:cubicBezTo>
                <a:cubicBezTo>
                  <a:pt x="865" y="133"/>
                  <a:pt x="865" y="133"/>
                  <a:pt x="865" y="133"/>
                </a:cubicBezTo>
                <a:cubicBezTo>
                  <a:pt x="916" y="133"/>
                  <a:pt x="916" y="133"/>
                  <a:pt x="916" y="133"/>
                </a:cubicBezTo>
                <a:cubicBezTo>
                  <a:pt x="1001" y="439"/>
                  <a:pt x="1001" y="439"/>
                  <a:pt x="1001" y="439"/>
                </a:cubicBezTo>
                <a:cubicBezTo>
                  <a:pt x="1004" y="452"/>
                  <a:pt x="1007" y="466"/>
                  <a:pt x="1008" y="479"/>
                </a:cubicBezTo>
                <a:cubicBezTo>
                  <a:pt x="1009" y="479"/>
                  <a:pt x="1009" y="479"/>
                  <a:pt x="1009" y="479"/>
                </a:cubicBezTo>
                <a:cubicBezTo>
                  <a:pt x="1010" y="468"/>
                  <a:pt x="1013" y="454"/>
                  <a:pt x="1017" y="439"/>
                </a:cubicBezTo>
                <a:cubicBezTo>
                  <a:pt x="1106" y="133"/>
                  <a:pt x="1106" y="133"/>
                  <a:pt x="1106" y="133"/>
                </a:cubicBezTo>
                <a:cubicBezTo>
                  <a:pt x="1151" y="133"/>
                  <a:pt x="1151" y="133"/>
                  <a:pt x="1151" y="133"/>
                </a:cubicBezTo>
                <a:cubicBezTo>
                  <a:pt x="1235" y="441"/>
                  <a:pt x="1235" y="441"/>
                  <a:pt x="1235" y="441"/>
                </a:cubicBezTo>
                <a:cubicBezTo>
                  <a:pt x="1238" y="453"/>
                  <a:pt x="1240" y="465"/>
                  <a:pt x="1242" y="478"/>
                </a:cubicBezTo>
                <a:cubicBezTo>
                  <a:pt x="1243" y="478"/>
                  <a:pt x="1243" y="478"/>
                  <a:pt x="1243" y="478"/>
                </a:cubicBezTo>
                <a:cubicBezTo>
                  <a:pt x="1244" y="469"/>
                  <a:pt x="1246" y="456"/>
                  <a:pt x="1250" y="440"/>
                </a:cubicBezTo>
                <a:cubicBezTo>
                  <a:pt x="1332" y="133"/>
                  <a:pt x="1332" y="133"/>
                  <a:pt x="1332" y="133"/>
                </a:cubicBezTo>
                <a:lnTo>
                  <a:pt x="1382" y="133"/>
                </a:lnTo>
                <a:close/>
                <a:moveTo>
                  <a:pt x="1475" y="153"/>
                </a:moveTo>
                <a:cubicBezTo>
                  <a:pt x="1475" y="162"/>
                  <a:pt x="1472" y="169"/>
                  <a:pt x="1466" y="174"/>
                </a:cubicBezTo>
                <a:cubicBezTo>
                  <a:pt x="1461" y="180"/>
                  <a:pt x="1453" y="183"/>
                  <a:pt x="1445" y="183"/>
                </a:cubicBezTo>
                <a:cubicBezTo>
                  <a:pt x="1437" y="183"/>
                  <a:pt x="1430" y="180"/>
                  <a:pt x="1424" y="175"/>
                </a:cubicBezTo>
                <a:cubicBezTo>
                  <a:pt x="1418" y="169"/>
                  <a:pt x="1416" y="162"/>
                  <a:pt x="1416" y="153"/>
                </a:cubicBezTo>
                <a:cubicBezTo>
                  <a:pt x="1416" y="145"/>
                  <a:pt x="1418" y="138"/>
                  <a:pt x="1424" y="132"/>
                </a:cubicBezTo>
                <a:cubicBezTo>
                  <a:pt x="1430" y="127"/>
                  <a:pt x="1437" y="124"/>
                  <a:pt x="1445" y="124"/>
                </a:cubicBezTo>
                <a:cubicBezTo>
                  <a:pt x="1454" y="124"/>
                  <a:pt x="1461" y="127"/>
                  <a:pt x="1467" y="132"/>
                </a:cubicBezTo>
                <a:cubicBezTo>
                  <a:pt x="1472" y="138"/>
                  <a:pt x="1475" y="145"/>
                  <a:pt x="1475" y="153"/>
                </a:cubicBezTo>
                <a:close/>
                <a:moveTo>
                  <a:pt x="1468" y="532"/>
                </a:moveTo>
                <a:cubicBezTo>
                  <a:pt x="1422" y="532"/>
                  <a:pt x="1422" y="532"/>
                  <a:pt x="1422" y="532"/>
                </a:cubicBezTo>
                <a:cubicBezTo>
                  <a:pt x="1422" y="247"/>
                  <a:pt x="1422" y="247"/>
                  <a:pt x="1422" y="247"/>
                </a:cubicBezTo>
                <a:cubicBezTo>
                  <a:pt x="1468" y="247"/>
                  <a:pt x="1468" y="247"/>
                  <a:pt x="1468" y="247"/>
                </a:cubicBezTo>
                <a:lnTo>
                  <a:pt x="1468" y="532"/>
                </a:lnTo>
                <a:close/>
                <a:moveTo>
                  <a:pt x="1772" y="532"/>
                </a:moveTo>
                <a:cubicBezTo>
                  <a:pt x="1726" y="532"/>
                  <a:pt x="1726" y="532"/>
                  <a:pt x="1726" y="532"/>
                </a:cubicBezTo>
                <a:cubicBezTo>
                  <a:pt x="1726" y="369"/>
                  <a:pt x="1726" y="369"/>
                  <a:pt x="1726" y="369"/>
                </a:cubicBezTo>
                <a:cubicBezTo>
                  <a:pt x="1726" y="309"/>
                  <a:pt x="1704" y="279"/>
                  <a:pt x="1660" y="279"/>
                </a:cubicBezTo>
                <a:cubicBezTo>
                  <a:pt x="1638" y="279"/>
                  <a:pt x="1619" y="288"/>
                  <a:pt x="1604" y="305"/>
                </a:cubicBezTo>
                <a:cubicBezTo>
                  <a:pt x="1589" y="322"/>
                  <a:pt x="1581" y="343"/>
                  <a:pt x="1581" y="369"/>
                </a:cubicBezTo>
                <a:cubicBezTo>
                  <a:pt x="1581" y="532"/>
                  <a:pt x="1581" y="532"/>
                  <a:pt x="1581" y="532"/>
                </a:cubicBezTo>
                <a:cubicBezTo>
                  <a:pt x="1536" y="532"/>
                  <a:pt x="1536" y="532"/>
                  <a:pt x="1536" y="532"/>
                </a:cubicBezTo>
                <a:cubicBezTo>
                  <a:pt x="1536" y="247"/>
                  <a:pt x="1536" y="247"/>
                  <a:pt x="1536" y="247"/>
                </a:cubicBezTo>
                <a:cubicBezTo>
                  <a:pt x="1581" y="247"/>
                  <a:pt x="1581" y="247"/>
                  <a:pt x="1581" y="247"/>
                </a:cubicBezTo>
                <a:cubicBezTo>
                  <a:pt x="1581" y="294"/>
                  <a:pt x="1581" y="294"/>
                  <a:pt x="1581" y="294"/>
                </a:cubicBezTo>
                <a:cubicBezTo>
                  <a:pt x="1583" y="294"/>
                  <a:pt x="1583" y="294"/>
                  <a:pt x="1583" y="294"/>
                </a:cubicBezTo>
                <a:cubicBezTo>
                  <a:pt x="1604" y="258"/>
                  <a:pt x="1635" y="240"/>
                  <a:pt x="1676" y="240"/>
                </a:cubicBezTo>
                <a:cubicBezTo>
                  <a:pt x="1707" y="240"/>
                  <a:pt x="1731" y="250"/>
                  <a:pt x="1747" y="271"/>
                </a:cubicBezTo>
                <a:cubicBezTo>
                  <a:pt x="1764" y="291"/>
                  <a:pt x="1772" y="320"/>
                  <a:pt x="1772" y="358"/>
                </a:cubicBezTo>
                <a:lnTo>
                  <a:pt x="1772" y="532"/>
                </a:lnTo>
                <a:close/>
                <a:moveTo>
                  <a:pt x="2087" y="532"/>
                </a:moveTo>
                <a:cubicBezTo>
                  <a:pt x="2041" y="532"/>
                  <a:pt x="2041" y="532"/>
                  <a:pt x="2041" y="532"/>
                </a:cubicBezTo>
                <a:cubicBezTo>
                  <a:pt x="2041" y="483"/>
                  <a:pt x="2041" y="483"/>
                  <a:pt x="2041" y="483"/>
                </a:cubicBezTo>
                <a:cubicBezTo>
                  <a:pt x="2040" y="483"/>
                  <a:pt x="2040" y="483"/>
                  <a:pt x="2040" y="483"/>
                </a:cubicBezTo>
                <a:cubicBezTo>
                  <a:pt x="2019" y="520"/>
                  <a:pt x="1986" y="539"/>
                  <a:pt x="1942" y="539"/>
                </a:cubicBezTo>
                <a:cubicBezTo>
                  <a:pt x="1906" y="539"/>
                  <a:pt x="1878" y="526"/>
                  <a:pt x="1856" y="500"/>
                </a:cubicBezTo>
                <a:cubicBezTo>
                  <a:pt x="1835" y="474"/>
                  <a:pt x="1824" y="440"/>
                  <a:pt x="1824" y="396"/>
                </a:cubicBezTo>
                <a:cubicBezTo>
                  <a:pt x="1824" y="349"/>
                  <a:pt x="1836" y="312"/>
                  <a:pt x="1860" y="283"/>
                </a:cubicBezTo>
                <a:cubicBezTo>
                  <a:pt x="1883" y="255"/>
                  <a:pt x="1915" y="240"/>
                  <a:pt x="1955" y="240"/>
                </a:cubicBezTo>
                <a:cubicBezTo>
                  <a:pt x="1993" y="240"/>
                  <a:pt x="2022" y="256"/>
                  <a:pt x="2040" y="286"/>
                </a:cubicBezTo>
                <a:cubicBezTo>
                  <a:pt x="2041" y="286"/>
                  <a:pt x="2041" y="286"/>
                  <a:pt x="2041" y="286"/>
                </a:cubicBezTo>
                <a:cubicBezTo>
                  <a:pt x="2041" y="110"/>
                  <a:pt x="2041" y="110"/>
                  <a:pt x="2041" y="110"/>
                </a:cubicBezTo>
                <a:cubicBezTo>
                  <a:pt x="2087" y="110"/>
                  <a:pt x="2087" y="110"/>
                  <a:pt x="2087" y="110"/>
                </a:cubicBezTo>
                <a:lnTo>
                  <a:pt x="2087" y="532"/>
                </a:lnTo>
                <a:close/>
                <a:moveTo>
                  <a:pt x="2041" y="403"/>
                </a:moveTo>
                <a:cubicBezTo>
                  <a:pt x="2041" y="361"/>
                  <a:pt x="2041" y="361"/>
                  <a:pt x="2041" y="361"/>
                </a:cubicBezTo>
                <a:cubicBezTo>
                  <a:pt x="2041" y="338"/>
                  <a:pt x="2033" y="318"/>
                  <a:pt x="2018" y="303"/>
                </a:cubicBezTo>
                <a:cubicBezTo>
                  <a:pt x="2002" y="287"/>
                  <a:pt x="1983" y="279"/>
                  <a:pt x="1960" y="279"/>
                </a:cubicBezTo>
                <a:cubicBezTo>
                  <a:pt x="1933" y="279"/>
                  <a:pt x="1911" y="289"/>
                  <a:pt x="1895" y="310"/>
                </a:cubicBezTo>
                <a:cubicBezTo>
                  <a:pt x="1879" y="330"/>
                  <a:pt x="1871" y="358"/>
                  <a:pt x="1871" y="394"/>
                </a:cubicBezTo>
                <a:cubicBezTo>
                  <a:pt x="1871" y="427"/>
                  <a:pt x="1879" y="452"/>
                  <a:pt x="1894" y="471"/>
                </a:cubicBezTo>
                <a:cubicBezTo>
                  <a:pt x="1909" y="490"/>
                  <a:pt x="1929" y="500"/>
                  <a:pt x="1955" y="500"/>
                </a:cubicBezTo>
                <a:cubicBezTo>
                  <a:pt x="1980" y="500"/>
                  <a:pt x="2001" y="491"/>
                  <a:pt x="2017" y="473"/>
                </a:cubicBezTo>
                <a:cubicBezTo>
                  <a:pt x="2033" y="454"/>
                  <a:pt x="2041" y="431"/>
                  <a:pt x="2041" y="403"/>
                </a:cubicBezTo>
                <a:close/>
                <a:moveTo>
                  <a:pt x="2425" y="388"/>
                </a:moveTo>
                <a:cubicBezTo>
                  <a:pt x="2425" y="434"/>
                  <a:pt x="2412" y="470"/>
                  <a:pt x="2387" y="497"/>
                </a:cubicBezTo>
                <a:cubicBezTo>
                  <a:pt x="2361" y="525"/>
                  <a:pt x="2327" y="539"/>
                  <a:pt x="2284" y="539"/>
                </a:cubicBezTo>
                <a:cubicBezTo>
                  <a:pt x="2242" y="539"/>
                  <a:pt x="2208" y="525"/>
                  <a:pt x="2183" y="499"/>
                </a:cubicBezTo>
                <a:cubicBezTo>
                  <a:pt x="2158" y="472"/>
                  <a:pt x="2145" y="437"/>
                  <a:pt x="2145" y="393"/>
                </a:cubicBezTo>
                <a:cubicBezTo>
                  <a:pt x="2145" y="346"/>
                  <a:pt x="2158" y="309"/>
                  <a:pt x="2184" y="281"/>
                </a:cubicBezTo>
                <a:cubicBezTo>
                  <a:pt x="2210" y="254"/>
                  <a:pt x="2245" y="240"/>
                  <a:pt x="2290" y="240"/>
                </a:cubicBezTo>
                <a:cubicBezTo>
                  <a:pt x="2332" y="240"/>
                  <a:pt x="2366" y="253"/>
                  <a:pt x="2389" y="280"/>
                </a:cubicBezTo>
                <a:cubicBezTo>
                  <a:pt x="2413" y="306"/>
                  <a:pt x="2425" y="342"/>
                  <a:pt x="2425" y="388"/>
                </a:cubicBezTo>
                <a:close/>
                <a:moveTo>
                  <a:pt x="2379" y="390"/>
                </a:moveTo>
                <a:cubicBezTo>
                  <a:pt x="2379" y="354"/>
                  <a:pt x="2371" y="327"/>
                  <a:pt x="2355" y="308"/>
                </a:cubicBezTo>
                <a:cubicBezTo>
                  <a:pt x="2339" y="289"/>
                  <a:pt x="2316" y="279"/>
                  <a:pt x="2287" y="279"/>
                </a:cubicBezTo>
                <a:cubicBezTo>
                  <a:pt x="2258" y="279"/>
                  <a:pt x="2234" y="289"/>
                  <a:pt x="2217" y="308"/>
                </a:cubicBezTo>
                <a:cubicBezTo>
                  <a:pt x="2200" y="328"/>
                  <a:pt x="2192" y="356"/>
                  <a:pt x="2192" y="391"/>
                </a:cubicBezTo>
                <a:cubicBezTo>
                  <a:pt x="2192" y="425"/>
                  <a:pt x="2200" y="452"/>
                  <a:pt x="2218" y="471"/>
                </a:cubicBezTo>
                <a:cubicBezTo>
                  <a:pt x="2235" y="490"/>
                  <a:pt x="2258" y="500"/>
                  <a:pt x="2287" y="500"/>
                </a:cubicBezTo>
                <a:cubicBezTo>
                  <a:pt x="2317" y="500"/>
                  <a:pt x="2339" y="490"/>
                  <a:pt x="2355" y="471"/>
                </a:cubicBezTo>
                <a:cubicBezTo>
                  <a:pt x="2371" y="453"/>
                  <a:pt x="2379" y="425"/>
                  <a:pt x="2379" y="390"/>
                </a:cubicBezTo>
                <a:close/>
                <a:moveTo>
                  <a:pt x="2842" y="247"/>
                </a:moveTo>
                <a:cubicBezTo>
                  <a:pt x="2757" y="532"/>
                  <a:pt x="2757" y="532"/>
                  <a:pt x="2757" y="532"/>
                </a:cubicBezTo>
                <a:cubicBezTo>
                  <a:pt x="2710" y="532"/>
                  <a:pt x="2710" y="532"/>
                  <a:pt x="2710" y="532"/>
                </a:cubicBezTo>
                <a:cubicBezTo>
                  <a:pt x="2651" y="328"/>
                  <a:pt x="2651" y="328"/>
                  <a:pt x="2651" y="328"/>
                </a:cubicBezTo>
                <a:cubicBezTo>
                  <a:pt x="2649" y="321"/>
                  <a:pt x="2648" y="312"/>
                  <a:pt x="2647" y="302"/>
                </a:cubicBezTo>
                <a:cubicBezTo>
                  <a:pt x="2646" y="302"/>
                  <a:pt x="2646" y="302"/>
                  <a:pt x="2646" y="302"/>
                </a:cubicBezTo>
                <a:cubicBezTo>
                  <a:pt x="2645" y="308"/>
                  <a:pt x="2643" y="317"/>
                  <a:pt x="2640" y="328"/>
                </a:cubicBezTo>
                <a:cubicBezTo>
                  <a:pt x="2576" y="532"/>
                  <a:pt x="2576" y="532"/>
                  <a:pt x="2576" y="532"/>
                </a:cubicBezTo>
                <a:cubicBezTo>
                  <a:pt x="2531" y="532"/>
                  <a:pt x="2531" y="532"/>
                  <a:pt x="2531" y="532"/>
                </a:cubicBezTo>
                <a:cubicBezTo>
                  <a:pt x="2445" y="247"/>
                  <a:pt x="2445" y="247"/>
                  <a:pt x="2445" y="247"/>
                </a:cubicBezTo>
                <a:cubicBezTo>
                  <a:pt x="2493" y="247"/>
                  <a:pt x="2493" y="247"/>
                  <a:pt x="2493" y="247"/>
                </a:cubicBezTo>
                <a:cubicBezTo>
                  <a:pt x="2551" y="461"/>
                  <a:pt x="2551" y="461"/>
                  <a:pt x="2551" y="461"/>
                </a:cubicBezTo>
                <a:cubicBezTo>
                  <a:pt x="2553" y="469"/>
                  <a:pt x="2554" y="477"/>
                  <a:pt x="2555" y="487"/>
                </a:cubicBezTo>
                <a:cubicBezTo>
                  <a:pt x="2557" y="487"/>
                  <a:pt x="2557" y="487"/>
                  <a:pt x="2557" y="487"/>
                </a:cubicBezTo>
                <a:cubicBezTo>
                  <a:pt x="2558" y="480"/>
                  <a:pt x="2559" y="471"/>
                  <a:pt x="2563" y="461"/>
                </a:cubicBezTo>
                <a:cubicBezTo>
                  <a:pt x="2628" y="247"/>
                  <a:pt x="2628" y="247"/>
                  <a:pt x="2628" y="247"/>
                </a:cubicBezTo>
                <a:cubicBezTo>
                  <a:pt x="2670" y="247"/>
                  <a:pt x="2670" y="247"/>
                  <a:pt x="2670" y="247"/>
                </a:cubicBezTo>
                <a:cubicBezTo>
                  <a:pt x="2729" y="462"/>
                  <a:pt x="2729" y="462"/>
                  <a:pt x="2729" y="462"/>
                </a:cubicBezTo>
                <a:cubicBezTo>
                  <a:pt x="2731" y="469"/>
                  <a:pt x="2732" y="477"/>
                  <a:pt x="2733" y="487"/>
                </a:cubicBezTo>
                <a:cubicBezTo>
                  <a:pt x="2735" y="487"/>
                  <a:pt x="2735" y="487"/>
                  <a:pt x="2735" y="487"/>
                </a:cubicBezTo>
                <a:cubicBezTo>
                  <a:pt x="2735" y="478"/>
                  <a:pt x="2737" y="470"/>
                  <a:pt x="2739" y="462"/>
                </a:cubicBezTo>
                <a:cubicBezTo>
                  <a:pt x="2797" y="247"/>
                  <a:pt x="2797" y="247"/>
                  <a:pt x="2797" y="247"/>
                </a:cubicBezTo>
                <a:lnTo>
                  <a:pt x="2842" y="247"/>
                </a:lnTo>
                <a:close/>
                <a:moveTo>
                  <a:pt x="3039" y="456"/>
                </a:moveTo>
                <a:cubicBezTo>
                  <a:pt x="3039" y="480"/>
                  <a:pt x="3029" y="500"/>
                  <a:pt x="3010" y="516"/>
                </a:cubicBezTo>
                <a:cubicBezTo>
                  <a:pt x="2991" y="531"/>
                  <a:pt x="2966" y="539"/>
                  <a:pt x="2935" y="539"/>
                </a:cubicBezTo>
                <a:cubicBezTo>
                  <a:pt x="2908" y="539"/>
                  <a:pt x="2884" y="533"/>
                  <a:pt x="2864" y="521"/>
                </a:cubicBezTo>
                <a:cubicBezTo>
                  <a:pt x="2864" y="473"/>
                  <a:pt x="2864" y="473"/>
                  <a:pt x="2864" y="473"/>
                </a:cubicBezTo>
                <a:cubicBezTo>
                  <a:pt x="2886" y="491"/>
                  <a:pt x="2911" y="500"/>
                  <a:pt x="2938" y="500"/>
                </a:cubicBezTo>
                <a:cubicBezTo>
                  <a:pt x="2974" y="500"/>
                  <a:pt x="2992" y="487"/>
                  <a:pt x="2992" y="460"/>
                </a:cubicBezTo>
                <a:cubicBezTo>
                  <a:pt x="2992" y="449"/>
                  <a:pt x="2989" y="441"/>
                  <a:pt x="2982" y="434"/>
                </a:cubicBezTo>
                <a:cubicBezTo>
                  <a:pt x="2975" y="427"/>
                  <a:pt x="2959" y="418"/>
                  <a:pt x="2934" y="406"/>
                </a:cubicBezTo>
                <a:cubicBezTo>
                  <a:pt x="2908" y="396"/>
                  <a:pt x="2891" y="384"/>
                  <a:pt x="2880" y="372"/>
                </a:cubicBezTo>
                <a:cubicBezTo>
                  <a:pt x="2870" y="360"/>
                  <a:pt x="2865" y="343"/>
                  <a:pt x="2865" y="323"/>
                </a:cubicBezTo>
                <a:cubicBezTo>
                  <a:pt x="2865" y="299"/>
                  <a:pt x="2874" y="280"/>
                  <a:pt x="2893" y="264"/>
                </a:cubicBezTo>
                <a:cubicBezTo>
                  <a:pt x="2912" y="248"/>
                  <a:pt x="2936" y="240"/>
                  <a:pt x="2965" y="240"/>
                </a:cubicBezTo>
                <a:cubicBezTo>
                  <a:pt x="2987" y="240"/>
                  <a:pt x="3008" y="245"/>
                  <a:pt x="3026" y="254"/>
                </a:cubicBezTo>
                <a:cubicBezTo>
                  <a:pt x="3026" y="299"/>
                  <a:pt x="3026" y="299"/>
                  <a:pt x="3026" y="299"/>
                </a:cubicBezTo>
                <a:cubicBezTo>
                  <a:pt x="3007" y="286"/>
                  <a:pt x="2986" y="279"/>
                  <a:pt x="2961" y="279"/>
                </a:cubicBezTo>
                <a:cubicBezTo>
                  <a:pt x="2946" y="279"/>
                  <a:pt x="2934" y="283"/>
                  <a:pt x="2925" y="290"/>
                </a:cubicBezTo>
                <a:cubicBezTo>
                  <a:pt x="2916" y="298"/>
                  <a:pt x="2911" y="307"/>
                  <a:pt x="2911" y="319"/>
                </a:cubicBezTo>
                <a:cubicBezTo>
                  <a:pt x="2911" y="332"/>
                  <a:pt x="2915" y="341"/>
                  <a:pt x="2922" y="348"/>
                </a:cubicBezTo>
                <a:cubicBezTo>
                  <a:pt x="2929" y="355"/>
                  <a:pt x="2943" y="363"/>
                  <a:pt x="2965" y="372"/>
                </a:cubicBezTo>
                <a:cubicBezTo>
                  <a:pt x="2993" y="383"/>
                  <a:pt x="3012" y="396"/>
                  <a:pt x="3022" y="408"/>
                </a:cubicBezTo>
                <a:cubicBezTo>
                  <a:pt x="3033" y="421"/>
                  <a:pt x="3039" y="437"/>
                  <a:pt x="3039" y="456"/>
                </a:cubicBezTo>
                <a:close/>
              </a:path>
            </a:pathLst>
          </a:custGeom>
          <a:solidFill>
            <a:srgbClr val="FFFFFF"/>
          </a:solidFill>
          <a:ln>
            <a:noFill/>
          </a:ln>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923790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1_Title Slide Photo_Option">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446721" y="2362946"/>
            <a:ext cx="7552733" cy="1962606"/>
          </a:xfrm>
          <a:noFill/>
        </p:spPr>
        <p:txBody>
          <a:bodyPr lIns="0" tIns="91440" rIns="0" bIns="91440" anchor="b" anchorCtr="0"/>
          <a:lstStyle>
            <a:lvl1pPr algn="l" defTabSz="914192" rtl="0" eaLnBrk="1" latinLnBrk="0" hangingPunct="1">
              <a:lnSpc>
                <a:spcPct val="90000"/>
              </a:lnSpc>
              <a:spcBef>
                <a:spcPct val="0"/>
              </a:spcBef>
              <a:buNone/>
              <a:defRPr lang="en-US" sz="6861" b="1" kern="1200" cap="none" spc="-147" baseline="0" dirty="0">
                <a:ln w="3175">
                  <a:noFill/>
                </a:ln>
                <a:solidFill>
                  <a:schemeClr val="tx1"/>
                </a:solidFill>
                <a:effectLst/>
                <a:latin typeface="Segoe UI" panose="020B0502040204020203" pitchFamily="34" charset="0"/>
                <a:ea typeface="+mn-ea"/>
                <a:cs typeface="Segoe UI" panose="020B0502040204020203" pitchFamily="34" charset="0"/>
              </a:defRPr>
            </a:lvl1pPr>
          </a:lstStyle>
          <a:p>
            <a:r>
              <a:rPr lang="en-US" dirty="0"/>
              <a:t>Insert presentation title here</a:t>
            </a:r>
          </a:p>
        </p:txBody>
      </p:sp>
      <p:sp>
        <p:nvSpPr>
          <p:cNvPr id="3" name="Text Placeholder 2"/>
          <p:cNvSpPr>
            <a:spLocks noGrp="1"/>
          </p:cNvSpPr>
          <p:nvPr>
            <p:ph type="body" sz="quarter" idx="14" hasCustomPrompt="1"/>
          </p:nvPr>
        </p:nvSpPr>
        <p:spPr bwMode="auto">
          <a:xfrm>
            <a:off x="445100" y="4325532"/>
            <a:ext cx="6276530" cy="635896"/>
          </a:xfrm>
        </p:spPr>
        <p:txBody>
          <a:bodyPr lIns="0" tIns="109728" rIns="0" bIns="109728">
            <a:noAutofit/>
          </a:bodyPr>
          <a:lstStyle>
            <a:lvl1pPr marL="0" indent="0">
              <a:spcBef>
                <a:spcPts val="0"/>
              </a:spcBef>
              <a:buNone/>
              <a:defRPr sz="2941" spc="0" baseline="0">
                <a:gradFill>
                  <a:gsLst>
                    <a:gs pos="76768">
                      <a:srgbClr val="FFFFFF"/>
                    </a:gs>
                    <a:gs pos="53000">
                      <a:srgbClr val="FFFFFF"/>
                    </a:gs>
                  </a:gsLst>
                  <a:lin ang="5400000" scaled="0"/>
                </a:gradFill>
                <a:latin typeface="+mn-lt"/>
              </a:defRPr>
            </a:lvl1pPr>
          </a:lstStyle>
          <a:p>
            <a:pPr lvl="0"/>
            <a:r>
              <a:rPr lang="en-US" dirty="0"/>
              <a:t>Speaker Name</a:t>
            </a:r>
          </a:p>
        </p:txBody>
      </p:sp>
      <p:sp>
        <p:nvSpPr>
          <p:cNvPr id="6" name="Rectangle 5"/>
          <p:cNvSpPr/>
          <p:nvPr userDrawn="1"/>
        </p:nvSpPr>
        <p:spPr bwMode="auto">
          <a:xfrm>
            <a:off x="0" y="6768346"/>
            <a:ext cx="12192000" cy="89655"/>
          </a:xfrm>
          <a:prstGeom prst="rect">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778263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userDrawn="1">
  <p:cSld name="Contents Blue Background">
    <p:bg>
      <p:bgRef idx="1001">
        <a:schemeClr val="bg1"/>
      </p:bgRef>
    </p:bg>
    <p:spTree>
      <p:nvGrpSpPr>
        <p:cNvPr id="1" name=""/>
        <p:cNvGrpSpPr/>
        <p:nvPr/>
      </p:nvGrpSpPr>
      <p:grpSpPr>
        <a:xfrm>
          <a:off x="0" y="0"/>
          <a:ext cx="0" cy="0"/>
          <a:chOff x="0" y="0"/>
          <a:chExt cx="0" cy="0"/>
        </a:xfrm>
      </p:grpSpPr>
      <p:sp>
        <p:nvSpPr>
          <p:cNvPr id="2" name="Rectangle 1"/>
          <p:cNvSpPr/>
          <p:nvPr userDrawn="1"/>
        </p:nvSpPr>
        <p:spPr bwMode="auto">
          <a:xfrm>
            <a:off x="0" y="6768346"/>
            <a:ext cx="12192000" cy="89655"/>
          </a:xfrm>
          <a:prstGeom prst="rect">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extBox 2"/>
          <p:cNvSpPr txBox="1"/>
          <p:nvPr userDrawn="1"/>
        </p:nvSpPr>
        <p:spPr>
          <a:xfrm>
            <a:off x="443545" y="470069"/>
            <a:ext cx="6605615" cy="5942770"/>
          </a:xfrm>
          <a:prstGeom prst="rect">
            <a:avLst/>
          </a:prstGeom>
          <a:noFill/>
        </p:spPr>
        <p:txBody>
          <a:bodyPr wrap="square" lIns="0" tIns="0" rIns="0" bIns="0" rtlCol="0" anchor="b">
            <a:noAutofit/>
          </a:bodyPr>
          <a:lstStyle/>
          <a:p>
            <a:pPr marL="0" marR="0" lvl="0" indent="0" algn="l" defTabSz="914192" rtl="0" eaLnBrk="1" fontAlgn="auto" latinLnBrk="0" hangingPunct="1">
              <a:lnSpc>
                <a:spcPct val="90000"/>
              </a:lnSpc>
              <a:spcBef>
                <a:spcPts val="0"/>
              </a:spcBef>
              <a:spcAft>
                <a:spcPts val="588"/>
              </a:spcAft>
              <a:buClrTx/>
              <a:buSzTx/>
              <a:buFontTx/>
              <a:buNone/>
              <a:tabLst/>
              <a:defRPr/>
            </a:pPr>
            <a:endParaRPr kumimoji="0" lang="en-US" sz="6861" b="1" i="0" u="none" strike="noStrike" kern="1200" cap="none" spc="0" normalizeH="0" baseline="0" noProof="0" dirty="0" err="1">
              <a:ln>
                <a:noFill/>
              </a:ln>
              <a:gradFill>
                <a:gsLst>
                  <a:gs pos="2917">
                    <a:srgbClr val="FFFFFF"/>
                  </a:gs>
                  <a:gs pos="30000">
                    <a:srgbClr val="FFFFFF"/>
                  </a:gs>
                </a:gsLst>
                <a:lin ang="5400000" scaled="0"/>
              </a:gradFill>
              <a:effectLst/>
              <a:uLnTx/>
              <a:uFillTx/>
              <a:latin typeface="Segoe UI"/>
              <a:ea typeface="+mn-ea"/>
              <a:cs typeface="+mn-cs"/>
            </a:endParaRPr>
          </a:p>
        </p:txBody>
      </p:sp>
      <p:pic>
        <p:nvPicPr>
          <p:cNvPr id="4" name="Picture 3"/>
          <p:cNvPicPr>
            <a:picLocks noChangeAspect="1"/>
          </p:cNvPicPr>
          <p:nvPr userDrawn="1"/>
        </p:nvPicPr>
        <p:blipFill>
          <a:blip r:embed="rId2"/>
          <a:stretch>
            <a:fillRect/>
          </a:stretch>
        </p:blipFill>
        <p:spPr>
          <a:xfrm rot="5400000">
            <a:off x="9208748" y="2991034"/>
            <a:ext cx="6858623" cy="876557"/>
          </a:xfrm>
          <a:prstGeom prst="rect">
            <a:avLst/>
          </a:prstGeom>
        </p:spPr>
      </p:pic>
    </p:spTree>
    <p:extLst>
      <p:ext uri="{BB962C8B-B14F-4D97-AF65-F5344CB8AC3E}">
        <p14:creationId xmlns:p14="http://schemas.microsoft.com/office/powerpoint/2010/main" val="38701758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1_Section Divider">
    <p:bg>
      <p:bgRef idx="1001">
        <a:schemeClr val="bg1"/>
      </p:bgRef>
    </p:bg>
    <p:spTree>
      <p:nvGrpSpPr>
        <p:cNvPr id="1" name=""/>
        <p:cNvGrpSpPr/>
        <p:nvPr/>
      </p:nvGrpSpPr>
      <p:grpSpPr>
        <a:xfrm>
          <a:off x="0" y="0"/>
          <a:ext cx="0" cy="0"/>
          <a:chOff x="0" y="0"/>
          <a:chExt cx="0" cy="0"/>
        </a:xfrm>
      </p:grpSpPr>
      <p:sp>
        <p:nvSpPr>
          <p:cNvPr id="2" name="Rectangle 1"/>
          <p:cNvSpPr/>
          <p:nvPr userDrawn="1"/>
        </p:nvSpPr>
        <p:spPr bwMode="auto">
          <a:xfrm>
            <a:off x="0" y="6768346"/>
            <a:ext cx="12192000" cy="89655"/>
          </a:xfrm>
          <a:prstGeom prst="rect">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extBox 2"/>
          <p:cNvSpPr txBox="1"/>
          <p:nvPr userDrawn="1"/>
        </p:nvSpPr>
        <p:spPr>
          <a:xfrm>
            <a:off x="443545" y="470069"/>
            <a:ext cx="6605615" cy="5942770"/>
          </a:xfrm>
          <a:prstGeom prst="rect">
            <a:avLst/>
          </a:prstGeom>
          <a:noFill/>
        </p:spPr>
        <p:txBody>
          <a:bodyPr wrap="square" lIns="0" tIns="0" rIns="0" bIns="0" rtlCol="0" anchor="b">
            <a:noAutofit/>
          </a:bodyPr>
          <a:lstStyle/>
          <a:p>
            <a:pPr marL="0" marR="0" lvl="0" indent="0" algn="l" defTabSz="914192" rtl="0" eaLnBrk="1" fontAlgn="auto" latinLnBrk="0" hangingPunct="1">
              <a:lnSpc>
                <a:spcPct val="90000"/>
              </a:lnSpc>
              <a:spcBef>
                <a:spcPts val="0"/>
              </a:spcBef>
              <a:spcAft>
                <a:spcPts val="588"/>
              </a:spcAft>
              <a:buClrTx/>
              <a:buSzTx/>
              <a:buFontTx/>
              <a:buNone/>
              <a:tabLst/>
              <a:defRPr/>
            </a:pPr>
            <a:endParaRPr kumimoji="0" lang="en-US" sz="6861" b="1" i="0" u="none" strike="noStrike" kern="1200" cap="none" spc="0" normalizeH="0" baseline="0" noProof="0" dirty="0" err="1">
              <a:ln>
                <a:noFill/>
              </a:ln>
              <a:gradFill>
                <a:gsLst>
                  <a:gs pos="2917">
                    <a:srgbClr val="FFFFFF"/>
                  </a:gs>
                  <a:gs pos="30000">
                    <a:srgbClr val="FFFFFF"/>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288242816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192" rtl="0" eaLnBrk="1" latinLnBrk="0" hangingPunct="1">
              <a:lnSpc>
                <a:spcPct val="90000"/>
              </a:lnSpc>
              <a:spcBef>
                <a:spcPct val="0"/>
              </a:spcBef>
              <a:buNone/>
              <a:defRPr lang="en-US" sz="3528" b="1" kern="1200" cap="none" spc="0" baseline="0" dirty="0">
                <a:ln w="3175">
                  <a:noFill/>
                </a:ln>
                <a:gradFill>
                  <a:gsLst>
                    <a:gs pos="76768">
                      <a:srgbClr val="FFFFFF"/>
                    </a:gs>
                    <a:gs pos="53000">
                      <a:srgbClr val="FFFFFF"/>
                    </a:gs>
                  </a:gsLst>
                  <a:lin ang="5400000" scaled="0"/>
                </a:gradFill>
                <a:effectLst/>
                <a:latin typeface="Segoe UI" panose="020B0502040204020203" pitchFamily="34" charset="0"/>
                <a:ea typeface="+mn-ea"/>
                <a:cs typeface="Segoe UI" panose="020B0502040204020203" pitchFamily="34" charset="0"/>
              </a:defRPr>
            </a:lvl1pPr>
          </a:lstStyle>
          <a:p>
            <a:r>
              <a:rPr lang="en-US" dirty="0"/>
              <a:t>Click to edit Master title style</a:t>
            </a:r>
          </a:p>
        </p:txBody>
      </p:sp>
    </p:spTree>
    <p:extLst>
      <p:ext uri="{BB962C8B-B14F-4D97-AF65-F5344CB8AC3E}">
        <p14:creationId xmlns:p14="http://schemas.microsoft.com/office/powerpoint/2010/main" val="2673132197"/>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userDrawn="1">
  <p:cSld name="Blank_white">
    <p:bg>
      <p:bgPr>
        <a:solidFill>
          <a:srgbClr val="FFFFF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0939968"/>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832882"/>
          </a:xfrm>
          <a:noFill/>
        </p:spPr>
        <p:txBody>
          <a:bodyPr tIns="91440" bIns="91440" anchor="t" anchorCtr="0">
            <a:spAutoFit/>
          </a:bodyPr>
          <a:lstStyle>
            <a:lvl1pPr algn="l" defTabSz="914192" rtl="0" eaLnBrk="1" latinLnBrk="0" hangingPunct="1">
              <a:lnSpc>
                <a:spcPct val="90000"/>
              </a:lnSpc>
              <a:spcBef>
                <a:spcPct val="0"/>
              </a:spcBef>
              <a:buNone/>
              <a:defRPr lang="en-US" sz="4704" b="1" kern="1200" cap="none" spc="-147" baseline="0" dirty="0">
                <a:ln w="3175">
                  <a:noFill/>
                </a:ln>
                <a:solidFill>
                  <a:schemeClr val="tx1"/>
                </a:solidFill>
                <a:effectLst/>
                <a:latin typeface="Segoe UI" panose="020B0502040204020203" pitchFamily="34" charset="0"/>
                <a:ea typeface="+mn-ea"/>
                <a:cs typeface="Segoe UI" panose="020B0502040204020203" pitchFamily="34" charset="0"/>
              </a:defRPr>
            </a:lvl1pPr>
          </a:lstStyle>
          <a:p>
            <a:r>
              <a:rPr lang="en-US" dirty="0"/>
              <a:t>Demo title</a:t>
            </a:r>
          </a:p>
        </p:txBody>
      </p:sp>
      <p:sp>
        <p:nvSpPr>
          <p:cNvPr id="5" name="Text Placeholder 4"/>
          <p:cNvSpPr>
            <a:spLocks noGrp="1"/>
          </p:cNvSpPr>
          <p:nvPr>
            <p:ph type="body" sz="quarter" idx="12" hasCustomPrompt="1"/>
          </p:nvPr>
        </p:nvSpPr>
        <p:spPr>
          <a:xfrm>
            <a:off x="269241" y="3877277"/>
            <a:ext cx="9860674" cy="738536"/>
          </a:xfrm>
          <a:noFill/>
        </p:spPr>
        <p:txBody>
          <a:bodyPr lIns="182880" tIns="146304" rIns="182880" bIns="146304">
            <a:spAutoFit/>
          </a:bodyPr>
          <a:lstStyle>
            <a:lvl1pPr marL="0" indent="0">
              <a:spcBef>
                <a:spcPts val="0"/>
              </a:spcBef>
              <a:buNone/>
              <a:defRPr lang="en-US" sz="3136" kern="1200" spc="0" baseline="0" dirty="0" smtClean="0">
                <a:gradFill>
                  <a:gsLst>
                    <a:gs pos="76768">
                      <a:srgbClr val="FFFFFF"/>
                    </a:gs>
                    <a:gs pos="53000">
                      <a:srgbClr val="FFFFFF"/>
                    </a:gs>
                  </a:gsLst>
                  <a:lin ang="5400000" scaled="0"/>
                </a:gradFill>
                <a:latin typeface="+mn-lt"/>
                <a:ea typeface="+mn-ea"/>
                <a:cs typeface="+mn-cs"/>
              </a:defRPr>
            </a:lvl1pPr>
          </a:lstStyle>
          <a:p>
            <a:pPr marL="0" marR="0" lvl="0" indent="0" algn="l" defTabSz="914192"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spTree>
    <p:extLst>
      <p:ext uri="{BB962C8B-B14F-4D97-AF65-F5344CB8AC3E}">
        <p14:creationId xmlns:p14="http://schemas.microsoft.com/office/powerpoint/2010/main" val="3558157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0078D7"/>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847096" y="6096904"/>
            <a:ext cx="9143533"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marL="0" marR="0" lvl="0" indent="0" algn="l" defTabSz="913748"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2015 Microsoft Corporation. All rights reserved. </a:t>
            </a:r>
          </a:p>
        </p:txBody>
      </p:sp>
      <p:sp>
        <p:nvSpPr>
          <p:cNvPr id="4" name="Windows 10"/>
          <p:cNvSpPr>
            <a:spLocks noChangeAspect="1" noEditPoints="1"/>
          </p:cNvSpPr>
          <p:nvPr userDrawn="1"/>
        </p:nvSpPr>
        <p:spPr bwMode="auto">
          <a:xfrm>
            <a:off x="1046302" y="3054453"/>
            <a:ext cx="4008456" cy="749094"/>
          </a:xfrm>
          <a:custGeom>
            <a:avLst/>
            <a:gdLst>
              <a:gd name="T0" fmla="*/ 295 w 3590"/>
              <a:gd name="T1" fmla="*/ 329 h 668"/>
              <a:gd name="T2" fmla="*/ 0 w 3590"/>
              <a:gd name="T3" fmla="*/ 94 h 668"/>
              <a:gd name="T4" fmla="*/ 295 w 3590"/>
              <a:gd name="T5" fmla="*/ 616 h 668"/>
              <a:gd name="T6" fmla="*/ 284 w 3590"/>
              <a:gd name="T7" fmla="*/ 340 h 668"/>
              <a:gd name="T8" fmla="*/ 284 w 3590"/>
              <a:gd name="T9" fmla="*/ 340 h 668"/>
              <a:gd name="T10" fmla="*/ 3196 w 3590"/>
              <a:gd name="T11" fmla="*/ 160 h 668"/>
              <a:gd name="T12" fmla="*/ 3158 w 3590"/>
              <a:gd name="T13" fmla="*/ 224 h 668"/>
              <a:gd name="T14" fmla="*/ 3223 w 3590"/>
              <a:gd name="T15" fmla="*/ 531 h 668"/>
              <a:gd name="T16" fmla="*/ 3407 w 3590"/>
              <a:gd name="T17" fmla="*/ 139 h 668"/>
              <a:gd name="T18" fmla="*/ 3339 w 3590"/>
              <a:gd name="T19" fmla="*/ 424 h 668"/>
              <a:gd name="T20" fmla="*/ 3513 w 3590"/>
              <a:gd name="T21" fmla="*/ 524 h 668"/>
              <a:gd name="T22" fmla="*/ 3465 w 3590"/>
              <a:gd name="T23" fmla="*/ 125 h 668"/>
              <a:gd name="T24" fmla="*/ 3544 w 3590"/>
              <a:gd name="T25" fmla="*/ 334 h 668"/>
              <a:gd name="T26" fmla="*/ 1215 w 3590"/>
              <a:gd name="T27" fmla="*/ 532 h 668"/>
              <a:gd name="T28" fmla="*/ 1118 w 3590"/>
              <a:gd name="T29" fmla="*/ 240 h 668"/>
              <a:gd name="T30" fmla="*/ 916 w 3590"/>
              <a:gd name="T31" fmla="*/ 133 h 668"/>
              <a:gd name="T32" fmla="*/ 1017 w 3590"/>
              <a:gd name="T33" fmla="*/ 439 h 668"/>
              <a:gd name="T34" fmla="*/ 1242 w 3590"/>
              <a:gd name="T35" fmla="*/ 478 h 668"/>
              <a:gd name="T36" fmla="*/ 1382 w 3590"/>
              <a:gd name="T37" fmla="*/ 133 h 668"/>
              <a:gd name="T38" fmla="*/ 1424 w 3590"/>
              <a:gd name="T39" fmla="*/ 175 h 668"/>
              <a:gd name="T40" fmla="*/ 1467 w 3590"/>
              <a:gd name="T41" fmla="*/ 132 h 668"/>
              <a:gd name="T42" fmla="*/ 1422 w 3590"/>
              <a:gd name="T43" fmla="*/ 247 h 668"/>
              <a:gd name="T44" fmla="*/ 1726 w 3590"/>
              <a:gd name="T45" fmla="*/ 532 h 668"/>
              <a:gd name="T46" fmla="*/ 1581 w 3590"/>
              <a:gd name="T47" fmla="*/ 369 h 668"/>
              <a:gd name="T48" fmla="*/ 1581 w 3590"/>
              <a:gd name="T49" fmla="*/ 247 h 668"/>
              <a:gd name="T50" fmla="*/ 1747 w 3590"/>
              <a:gd name="T51" fmla="*/ 271 h 668"/>
              <a:gd name="T52" fmla="*/ 2041 w 3590"/>
              <a:gd name="T53" fmla="*/ 532 h 668"/>
              <a:gd name="T54" fmla="*/ 1856 w 3590"/>
              <a:gd name="T55" fmla="*/ 500 h 668"/>
              <a:gd name="T56" fmla="*/ 2040 w 3590"/>
              <a:gd name="T57" fmla="*/ 286 h 668"/>
              <a:gd name="T58" fmla="*/ 2087 w 3590"/>
              <a:gd name="T59" fmla="*/ 532 h 668"/>
              <a:gd name="T60" fmla="*/ 1960 w 3590"/>
              <a:gd name="T61" fmla="*/ 279 h 668"/>
              <a:gd name="T62" fmla="*/ 1955 w 3590"/>
              <a:gd name="T63" fmla="*/ 500 h 668"/>
              <a:gd name="T64" fmla="*/ 2387 w 3590"/>
              <a:gd name="T65" fmla="*/ 497 h 668"/>
              <a:gd name="T66" fmla="*/ 2184 w 3590"/>
              <a:gd name="T67" fmla="*/ 281 h 668"/>
              <a:gd name="T68" fmla="*/ 2379 w 3590"/>
              <a:gd name="T69" fmla="*/ 390 h 668"/>
              <a:gd name="T70" fmla="*/ 2192 w 3590"/>
              <a:gd name="T71" fmla="*/ 391 h 668"/>
              <a:gd name="T72" fmla="*/ 2379 w 3590"/>
              <a:gd name="T73" fmla="*/ 390 h 668"/>
              <a:gd name="T74" fmla="*/ 2651 w 3590"/>
              <a:gd name="T75" fmla="*/ 328 h 668"/>
              <a:gd name="T76" fmla="*/ 2576 w 3590"/>
              <a:gd name="T77" fmla="*/ 532 h 668"/>
              <a:gd name="T78" fmla="*/ 2551 w 3590"/>
              <a:gd name="T79" fmla="*/ 461 h 668"/>
              <a:gd name="T80" fmla="*/ 2628 w 3590"/>
              <a:gd name="T81" fmla="*/ 247 h 668"/>
              <a:gd name="T82" fmla="*/ 2735 w 3590"/>
              <a:gd name="T83" fmla="*/ 487 h 668"/>
              <a:gd name="T84" fmla="*/ 3039 w 3590"/>
              <a:gd name="T85" fmla="*/ 456 h 668"/>
              <a:gd name="T86" fmla="*/ 2864 w 3590"/>
              <a:gd name="T87" fmla="*/ 473 h 668"/>
              <a:gd name="T88" fmla="*/ 2934 w 3590"/>
              <a:gd name="T89" fmla="*/ 406 h 668"/>
              <a:gd name="T90" fmla="*/ 2965 w 3590"/>
              <a:gd name="T91" fmla="*/ 240 h 668"/>
              <a:gd name="T92" fmla="*/ 2925 w 3590"/>
              <a:gd name="T93" fmla="*/ 290 h 668"/>
              <a:gd name="T94" fmla="*/ 3022 w 3590"/>
              <a:gd name="T95" fmla="*/ 408 h 6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590" h="668">
                <a:moveTo>
                  <a:pt x="295" y="52"/>
                </a:moveTo>
                <a:cubicBezTo>
                  <a:pt x="667" y="0"/>
                  <a:pt x="667" y="0"/>
                  <a:pt x="667" y="0"/>
                </a:cubicBezTo>
                <a:cubicBezTo>
                  <a:pt x="667" y="329"/>
                  <a:pt x="667" y="329"/>
                  <a:pt x="667" y="329"/>
                </a:cubicBezTo>
                <a:cubicBezTo>
                  <a:pt x="295" y="329"/>
                  <a:pt x="295" y="329"/>
                  <a:pt x="295" y="329"/>
                </a:cubicBezTo>
                <a:lnTo>
                  <a:pt x="295" y="52"/>
                </a:lnTo>
                <a:close/>
                <a:moveTo>
                  <a:pt x="284" y="329"/>
                </a:moveTo>
                <a:cubicBezTo>
                  <a:pt x="284" y="54"/>
                  <a:pt x="284" y="54"/>
                  <a:pt x="284" y="54"/>
                </a:cubicBezTo>
                <a:cubicBezTo>
                  <a:pt x="0" y="94"/>
                  <a:pt x="0" y="94"/>
                  <a:pt x="0" y="94"/>
                </a:cubicBezTo>
                <a:cubicBezTo>
                  <a:pt x="0" y="329"/>
                  <a:pt x="0" y="329"/>
                  <a:pt x="0" y="329"/>
                </a:cubicBezTo>
                <a:lnTo>
                  <a:pt x="284" y="329"/>
                </a:lnTo>
                <a:close/>
                <a:moveTo>
                  <a:pt x="295" y="340"/>
                </a:moveTo>
                <a:cubicBezTo>
                  <a:pt x="295" y="616"/>
                  <a:pt x="295" y="616"/>
                  <a:pt x="295" y="616"/>
                </a:cubicBezTo>
                <a:cubicBezTo>
                  <a:pt x="667" y="668"/>
                  <a:pt x="667" y="668"/>
                  <a:pt x="667" y="668"/>
                </a:cubicBezTo>
                <a:cubicBezTo>
                  <a:pt x="667" y="340"/>
                  <a:pt x="667" y="340"/>
                  <a:pt x="667" y="340"/>
                </a:cubicBezTo>
                <a:lnTo>
                  <a:pt x="295" y="340"/>
                </a:lnTo>
                <a:close/>
                <a:moveTo>
                  <a:pt x="284" y="340"/>
                </a:moveTo>
                <a:cubicBezTo>
                  <a:pt x="0" y="340"/>
                  <a:pt x="0" y="340"/>
                  <a:pt x="0" y="340"/>
                </a:cubicBezTo>
                <a:cubicBezTo>
                  <a:pt x="0" y="575"/>
                  <a:pt x="0" y="575"/>
                  <a:pt x="0" y="575"/>
                </a:cubicBezTo>
                <a:cubicBezTo>
                  <a:pt x="284" y="615"/>
                  <a:pt x="284" y="615"/>
                  <a:pt x="284" y="615"/>
                </a:cubicBezTo>
                <a:lnTo>
                  <a:pt x="284" y="340"/>
                </a:lnTo>
                <a:close/>
                <a:moveTo>
                  <a:pt x="3269" y="123"/>
                </a:moveTo>
                <a:cubicBezTo>
                  <a:pt x="3252" y="123"/>
                  <a:pt x="3252" y="123"/>
                  <a:pt x="3252" y="123"/>
                </a:cubicBezTo>
                <a:cubicBezTo>
                  <a:pt x="3245" y="129"/>
                  <a:pt x="3236" y="136"/>
                  <a:pt x="3227" y="142"/>
                </a:cubicBezTo>
                <a:cubicBezTo>
                  <a:pt x="3217" y="148"/>
                  <a:pt x="3207" y="154"/>
                  <a:pt x="3196" y="160"/>
                </a:cubicBezTo>
                <a:cubicBezTo>
                  <a:pt x="3185" y="166"/>
                  <a:pt x="3174" y="171"/>
                  <a:pt x="3163" y="176"/>
                </a:cubicBezTo>
                <a:cubicBezTo>
                  <a:pt x="3152" y="181"/>
                  <a:pt x="3141" y="185"/>
                  <a:pt x="3131" y="187"/>
                </a:cubicBezTo>
                <a:cubicBezTo>
                  <a:pt x="3131" y="234"/>
                  <a:pt x="3131" y="234"/>
                  <a:pt x="3131" y="234"/>
                </a:cubicBezTo>
                <a:cubicBezTo>
                  <a:pt x="3140" y="231"/>
                  <a:pt x="3149" y="228"/>
                  <a:pt x="3158" y="224"/>
                </a:cubicBezTo>
                <a:cubicBezTo>
                  <a:pt x="3168" y="221"/>
                  <a:pt x="3177" y="216"/>
                  <a:pt x="3185" y="212"/>
                </a:cubicBezTo>
                <a:cubicBezTo>
                  <a:pt x="3194" y="207"/>
                  <a:pt x="3201" y="203"/>
                  <a:pt x="3208" y="198"/>
                </a:cubicBezTo>
                <a:cubicBezTo>
                  <a:pt x="3215" y="194"/>
                  <a:pt x="3220" y="190"/>
                  <a:pt x="3223" y="186"/>
                </a:cubicBezTo>
                <a:cubicBezTo>
                  <a:pt x="3223" y="531"/>
                  <a:pt x="3223" y="531"/>
                  <a:pt x="3223" y="531"/>
                </a:cubicBezTo>
                <a:cubicBezTo>
                  <a:pt x="3269" y="531"/>
                  <a:pt x="3269" y="531"/>
                  <a:pt x="3269" y="531"/>
                </a:cubicBezTo>
                <a:lnTo>
                  <a:pt x="3269" y="123"/>
                </a:lnTo>
                <a:close/>
                <a:moveTo>
                  <a:pt x="3465" y="125"/>
                </a:moveTo>
                <a:cubicBezTo>
                  <a:pt x="3443" y="125"/>
                  <a:pt x="3424" y="130"/>
                  <a:pt x="3407" y="139"/>
                </a:cubicBezTo>
                <a:cubicBezTo>
                  <a:pt x="3390" y="148"/>
                  <a:pt x="3376" y="162"/>
                  <a:pt x="3365" y="180"/>
                </a:cubicBezTo>
                <a:cubicBezTo>
                  <a:pt x="3354" y="198"/>
                  <a:pt x="3345" y="221"/>
                  <a:pt x="3339" y="247"/>
                </a:cubicBezTo>
                <a:cubicBezTo>
                  <a:pt x="3333" y="274"/>
                  <a:pt x="3331" y="305"/>
                  <a:pt x="3331" y="340"/>
                </a:cubicBezTo>
                <a:cubicBezTo>
                  <a:pt x="3331" y="371"/>
                  <a:pt x="3333" y="399"/>
                  <a:pt x="3339" y="424"/>
                </a:cubicBezTo>
                <a:cubicBezTo>
                  <a:pt x="3344" y="448"/>
                  <a:pt x="3353" y="469"/>
                  <a:pt x="3363" y="486"/>
                </a:cubicBezTo>
                <a:cubicBezTo>
                  <a:pt x="3374" y="503"/>
                  <a:pt x="3387" y="516"/>
                  <a:pt x="3403" y="525"/>
                </a:cubicBezTo>
                <a:cubicBezTo>
                  <a:pt x="3419" y="533"/>
                  <a:pt x="3436" y="538"/>
                  <a:pt x="3456" y="538"/>
                </a:cubicBezTo>
                <a:cubicBezTo>
                  <a:pt x="3478" y="538"/>
                  <a:pt x="3496" y="533"/>
                  <a:pt x="3513" y="524"/>
                </a:cubicBezTo>
                <a:cubicBezTo>
                  <a:pt x="3530" y="515"/>
                  <a:pt x="3544" y="501"/>
                  <a:pt x="3555" y="484"/>
                </a:cubicBezTo>
                <a:cubicBezTo>
                  <a:pt x="3566" y="466"/>
                  <a:pt x="3575" y="444"/>
                  <a:pt x="3581" y="418"/>
                </a:cubicBezTo>
                <a:cubicBezTo>
                  <a:pt x="3587" y="393"/>
                  <a:pt x="3590" y="363"/>
                  <a:pt x="3590" y="330"/>
                </a:cubicBezTo>
                <a:cubicBezTo>
                  <a:pt x="3590" y="194"/>
                  <a:pt x="3548" y="125"/>
                  <a:pt x="3465" y="125"/>
                </a:cubicBezTo>
                <a:close/>
                <a:moveTo>
                  <a:pt x="3461" y="499"/>
                </a:moveTo>
                <a:cubicBezTo>
                  <a:pt x="3405" y="499"/>
                  <a:pt x="3377" y="445"/>
                  <a:pt x="3377" y="337"/>
                </a:cubicBezTo>
                <a:cubicBezTo>
                  <a:pt x="3377" y="222"/>
                  <a:pt x="3406" y="164"/>
                  <a:pt x="3463" y="164"/>
                </a:cubicBezTo>
                <a:cubicBezTo>
                  <a:pt x="3517" y="164"/>
                  <a:pt x="3544" y="221"/>
                  <a:pt x="3544" y="334"/>
                </a:cubicBezTo>
                <a:cubicBezTo>
                  <a:pt x="3544" y="444"/>
                  <a:pt x="3516" y="499"/>
                  <a:pt x="3461" y="499"/>
                </a:cubicBezTo>
                <a:close/>
                <a:moveTo>
                  <a:pt x="1382" y="133"/>
                </a:moveTo>
                <a:cubicBezTo>
                  <a:pt x="1270" y="532"/>
                  <a:pt x="1270" y="532"/>
                  <a:pt x="1270" y="532"/>
                </a:cubicBezTo>
                <a:cubicBezTo>
                  <a:pt x="1215" y="532"/>
                  <a:pt x="1215" y="532"/>
                  <a:pt x="1215" y="532"/>
                </a:cubicBezTo>
                <a:cubicBezTo>
                  <a:pt x="1133" y="240"/>
                  <a:pt x="1133" y="240"/>
                  <a:pt x="1133" y="240"/>
                </a:cubicBezTo>
                <a:cubicBezTo>
                  <a:pt x="1130" y="229"/>
                  <a:pt x="1128" y="216"/>
                  <a:pt x="1127" y="200"/>
                </a:cubicBezTo>
                <a:cubicBezTo>
                  <a:pt x="1126" y="200"/>
                  <a:pt x="1126" y="200"/>
                  <a:pt x="1126" y="200"/>
                </a:cubicBezTo>
                <a:cubicBezTo>
                  <a:pt x="1124" y="214"/>
                  <a:pt x="1122" y="227"/>
                  <a:pt x="1118" y="240"/>
                </a:cubicBezTo>
                <a:cubicBezTo>
                  <a:pt x="1036" y="532"/>
                  <a:pt x="1036" y="532"/>
                  <a:pt x="1036" y="532"/>
                </a:cubicBezTo>
                <a:cubicBezTo>
                  <a:pt x="981" y="532"/>
                  <a:pt x="981" y="532"/>
                  <a:pt x="981" y="532"/>
                </a:cubicBezTo>
                <a:cubicBezTo>
                  <a:pt x="865" y="133"/>
                  <a:pt x="865" y="133"/>
                  <a:pt x="865" y="133"/>
                </a:cubicBezTo>
                <a:cubicBezTo>
                  <a:pt x="916" y="133"/>
                  <a:pt x="916" y="133"/>
                  <a:pt x="916" y="133"/>
                </a:cubicBezTo>
                <a:cubicBezTo>
                  <a:pt x="1001" y="439"/>
                  <a:pt x="1001" y="439"/>
                  <a:pt x="1001" y="439"/>
                </a:cubicBezTo>
                <a:cubicBezTo>
                  <a:pt x="1004" y="452"/>
                  <a:pt x="1007" y="466"/>
                  <a:pt x="1008" y="479"/>
                </a:cubicBezTo>
                <a:cubicBezTo>
                  <a:pt x="1009" y="479"/>
                  <a:pt x="1009" y="479"/>
                  <a:pt x="1009" y="479"/>
                </a:cubicBezTo>
                <a:cubicBezTo>
                  <a:pt x="1010" y="468"/>
                  <a:pt x="1013" y="454"/>
                  <a:pt x="1017" y="439"/>
                </a:cubicBezTo>
                <a:cubicBezTo>
                  <a:pt x="1106" y="133"/>
                  <a:pt x="1106" y="133"/>
                  <a:pt x="1106" y="133"/>
                </a:cubicBezTo>
                <a:cubicBezTo>
                  <a:pt x="1151" y="133"/>
                  <a:pt x="1151" y="133"/>
                  <a:pt x="1151" y="133"/>
                </a:cubicBezTo>
                <a:cubicBezTo>
                  <a:pt x="1235" y="441"/>
                  <a:pt x="1235" y="441"/>
                  <a:pt x="1235" y="441"/>
                </a:cubicBezTo>
                <a:cubicBezTo>
                  <a:pt x="1238" y="453"/>
                  <a:pt x="1240" y="465"/>
                  <a:pt x="1242" y="478"/>
                </a:cubicBezTo>
                <a:cubicBezTo>
                  <a:pt x="1243" y="478"/>
                  <a:pt x="1243" y="478"/>
                  <a:pt x="1243" y="478"/>
                </a:cubicBezTo>
                <a:cubicBezTo>
                  <a:pt x="1244" y="469"/>
                  <a:pt x="1246" y="456"/>
                  <a:pt x="1250" y="440"/>
                </a:cubicBezTo>
                <a:cubicBezTo>
                  <a:pt x="1332" y="133"/>
                  <a:pt x="1332" y="133"/>
                  <a:pt x="1332" y="133"/>
                </a:cubicBezTo>
                <a:lnTo>
                  <a:pt x="1382" y="133"/>
                </a:lnTo>
                <a:close/>
                <a:moveTo>
                  <a:pt x="1475" y="153"/>
                </a:moveTo>
                <a:cubicBezTo>
                  <a:pt x="1475" y="162"/>
                  <a:pt x="1472" y="169"/>
                  <a:pt x="1466" y="174"/>
                </a:cubicBezTo>
                <a:cubicBezTo>
                  <a:pt x="1461" y="180"/>
                  <a:pt x="1453" y="183"/>
                  <a:pt x="1445" y="183"/>
                </a:cubicBezTo>
                <a:cubicBezTo>
                  <a:pt x="1437" y="183"/>
                  <a:pt x="1430" y="180"/>
                  <a:pt x="1424" y="175"/>
                </a:cubicBezTo>
                <a:cubicBezTo>
                  <a:pt x="1418" y="169"/>
                  <a:pt x="1416" y="162"/>
                  <a:pt x="1416" y="153"/>
                </a:cubicBezTo>
                <a:cubicBezTo>
                  <a:pt x="1416" y="145"/>
                  <a:pt x="1418" y="138"/>
                  <a:pt x="1424" y="132"/>
                </a:cubicBezTo>
                <a:cubicBezTo>
                  <a:pt x="1430" y="127"/>
                  <a:pt x="1437" y="124"/>
                  <a:pt x="1445" y="124"/>
                </a:cubicBezTo>
                <a:cubicBezTo>
                  <a:pt x="1454" y="124"/>
                  <a:pt x="1461" y="127"/>
                  <a:pt x="1467" y="132"/>
                </a:cubicBezTo>
                <a:cubicBezTo>
                  <a:pt x="1472" y="138"/>
                  <a:pt x="1475" y="145"/>
                  <a:pt x="1475" y="153"/>
                </a:cubicBezTo>
                <a:close/>
                <a:moveTo>
                  <a:pt x="1468" y="532"/>
                </a:moveTo>
                <a:cubicBezTo>
                  <a:pt x="1422" y="532"/>
                  <a:pt x="1422" y="532"/>
                  <a:pt x="1422" y="532"/>
                </a:cubicBezTo>
                <a:cubicBezTo>
                  <a:pt x="1422" y="247"/>
                  <a:pt x="1422" y="247"/>
                  <a:pt x="1422" y="247"/>
                </a:cubicBezTo>
                <a:cubicBezTo>
                  <a:pt x="1468" y="247"/>
                  <a:pt x="1468" y="247"/>
                  <a:pt x="1468" y="247"/>
                </a:cubicBezTo>
                <a:lnTo>
                  <a:pt x="1468" y="532"/>
                </a:lnTo>
                <a:close/>
                <a:moveTo>
                  <a:pt x="1772" y="532"/>
                </a:moveTo>
                <a:cubicBezTo>
                  <a:pt x="1726" y="532"/>
                  <a:pt x="1726" y="532"/>
                  <a:pt x="1726" y="532"/>
                </a:cubicBezTo>
                <a:cubicBezTo>
                  <a:pt x="1726" y="369"/>
                  <a:pt x="1726" y="369"/>
                  <a:pt x="1726" y="369"/>
                </a:cubicBezTo>
                <a:cubicBezTo>
                  <a:pt x="1726" y="309"/>
                  <a:pt x="1704" y="279"/>
                  <a:pt x="1660" y="279"/>
                </a:cubicBezTo>
                <a:cubicBezTo>
                  <a:pt x="1638" y="279"/>
                  <a:pt x="1619" y="288"/>
                  <a:pt x="1604" y="305"/>
                </a:cubicBezTo>
                <a:cubicBezTo>
                  <a:pt x="1589" y="322"/>
                  <a:pt x="1581" y="343"/>
                  <a:pt x="1581" y="369"/>
                </a:cubicBezTo>
                <a:cubicBezTo>
                  <a:pt x="1581" y="532"/>
                  <a:pt x="1581" y="532"/>
                  <a:pt x="1581" y="532"/>
                </a:cubicBezTo>
                <a:cubicBezTo>
                  <a:pt x="1536" y="532"/>
                  <a:pt x="1536" y="532"/>
                  <a:pt x="1536" y="532"/>
                </a:cubicBezTo>
                <a:cubicBezTo>
                  <a:pt x="1536" y="247"/>
                  <a:pt x="1536" y="247"/>
                  <a:pt x="1536" y="247"/>
                </a:cubicBezTo>
                <a:cubicBezTo>
                  <a:pt x="1581" y="247"/>
                  <a:pt x="1581" y="247"/>
                  <a:pt x="1581" y="247"/>
                </a:cubicBezTo>
                <a:cubicBezTo>
                  <a:pt x="1581" y="294"/>
                  <a:pt x="1581" y="294"/>
                  <a:pt x="1581" y="294"/>
                </a:cubicBezTo>
                <a:cubicBezTo>
                  <a:pt x="1583" y="294"/>
                  <a:pt x="1583" y="294"/>
                  <a:pt x="1583" y="294"/>
                </a:cubicBezTo>
                <a:cubicBezTo>
                  <a:pt x="1604" y="258"/>
                  <a:pt x="1635" y="240"/>
                  <a:pt x="1676" y="240"/>
                </a:cubicBezTo>
                <a:cubicBezTo>
                  <a:pt x="1707" y="240"/>
                  <a:pt x="1731" y="250"/>
                  <a:pt x="1747" y="271"/>
                </a:cubicBezTo>
                <a:cubicBezTo>
                  <a:pt x="1764" y="291"/>
                  <a:pt x="1772" y="320"/>
                  <a:pt x="1772" y="358"/>
                </a:cubicBezTo>
                <a:lnTo>
                  <a:pt x="1772" y="532"/>
                </a:lnTo>
                <a:close/>
                <a:moveTo>
                  <a:pt x="2087" y="532"/>
                </a:moveTo>
                <a:cubicBezTo>
                  <a:pt x="2041" y="532"/>
                  <a:pt x="2041" y="532"/>
                  <a:pt x="2041" y="532"/>
                </a:cubicBezTo>
                <a:cubicBezTo>
                  <a:pt x="2041" y="483"/>
                  <a:pt x="2041" y="483"/>
                  <a:pt x="2041" y="483"/>
                </a:cubicBezTo>
                <a:cubicBezTo>
                  <a:pt x="2040" y="483"/>
                  <a:pt x="2040" y="483"/>
                  <a:pt x="2040" y="483"/>
                </a:cubicBezTo>
                <a:cubicBezTo>
                  <a:pt x="2019" y="520"/>
                  <a:pt x="1986" y="539"/>
                  <a:pt x="1942" y="539"/>
                </a:cubicBezTo>
                <a:cubicBezTo>
                  <a:pt x="1906" y="539"/>
                  <a:pt x="1878" y="526"/>
                  <a:pt x="1856" y="500"/>
                </a:cubicBezTo>
                <a:cubicBezTo>
                  <a:pt x="1835" y="474"/>
                  <a:pt x="1824" y="440"/>
                  <a:pt x="1824" y="396"/>
                </a:cubicBezTo>
                <a:cubicBezTo>
                  <a:pt x="1824" y="349"/>
                  <a:pt x="1836" y="312"/>
                  <a:pt x="1860" y="283"/>
                </a:cubicBezTo>
                <a:cubicBezTo>
                  <a:pt x="1883" y="255"/>
                  <a:pt x="1915" y="240"/>
                  <a:pt x="1955" y="240"/>
                </a:cubicBezTo>
                <a:cubicBezTo>
                  <a:pt x="1993" y="240"/>
                  <a:pt x="2022" y="256"/>
                  <a:pt x="2040" y="286"/>
                </a:cubicBezTo>
                <a:cubicBezTo>
                  <a:pt x="2041" y="286"/>
                  <a:pt x="2041" y="286"/>
                  <a:pt x="2041" y="286"/>
                </a:cubicBezTo>
                <a:cubicBezTo>
                  <a:pt x="2041" y="110"/>
                  <a:pt x="2041" y="110"/>
                  <a:pt x="2041" y="110"/>
                </a:cubicBezTo>
                <a:cubicBezTo>
                  <a:pt x="2087" y="110"/>
                  <a:pt x="2087" y="110"/>
                  <a:pt x="2087" y="110"/>
                </a:cubicBezTo>
                <a:lnTo>
                  <a:pt x="2087" y="532"/>
                </a:lnTo>
                <a:close/>
                <a:moveTo>
                  <a:pt x="2041" y="403"/>
                </a:moveTo>
                <a:cubicBezTo>
                  <a:pt x="2041" y="361"/>
                  <a:pt x="2041" y="361"/>
                  <a:pt x="2041" y="361"/>
                </a:cubicBezTo>
                <a:cubicBezTo>
                  <a:pt x="2041" y="338"/>
                  <a:pt x="2033" y="318"/>
                  <a:pt x="2018" y="303"/>
                </a:cubicBezTo>
                <a:cubicBezTo>
                  <a:pt x="2002" y="287"/>
                  <a:pt x="1983" y="279"/>
                  <a:pt x="1960" y="279"/>
                </a:cubicBezTo>
                <a:cubicBezTo>
                  <a:pt x="1933" y="279"/>
                  <a:pt x="1911" y="289"/>
                  <a:pt x="1895" y="310"/>
                </a:cubicBezTo>
                <a:cubicBezTo>
                  <a:pt x="1879" y="330"/>
                  <a:pt x="1871" y="358"/>
                  <a:pt x="1871" y="394"/>
                </a:cubicBezTo>
                <a:cubicBezTo>
                  <a:pt x="1871" y="427"/>
                  <a:pt x="1879" y="452"/>
                  <a:pt x="1894" y="471"/>
                </a:cubicBezTo>
                <a:cubicBezTo>
                  <a:pt x="1909" y="490"/>
                  <a:pt x="1929" y="500"/>
                  <a:pt x="1955" y="500"/>
                </a:cubicBezTo>
                <a:cubicBezTo>
                  <a:pt x="1980" y="500"/>
                  <a:pt x="2001" y="491"/>
                  <a:pt x="2017" y="473"/>
                </a:cubicBezTo>
                <a:cubicBezTo>
                  <a:pt x="2033" y="454"/>
                  <a:pt x="2041" y="431"/>
                  <a:pt x="2041" y="403"/>
                </a:cubicBezTo>
                <a:close/>
                <a:moveTo>
                  <a:pt x="2425" y="388"/>
                </a:moveTo>
                <a:cubicBezTo>
                  <a:pt x="2425" y="434"/>
                  <a:pt x="2412" y="470"/>
                  <a:pt x="2387" y="497"/>
                </a:cubicBezTo>
                <a:cubicBezTo>
                  <a:pt x="2361" y="525"/>
                  <a:pt x="2327" y="539"/>
                  <a:pt x="2284" y="539"/>
                </a:cubicBezTo>
                <a:cubicBezTo>
                  <a:pt x="2242" y="539"/>
                  <a:pt x="2208" y="525"/>
                  <a:pt x="2183" y="499"/>
                </a:cubicBezTo>
                <a:cubicBezTo>
                  <a:pt x="2158" y="472"/>
                  <a:pt x="2145" y="437"/>
                  <a:pt x="2145" y="393"/>
                </a:cubicBezTo>
                <a:cubicBezTo>
                  <a:pt x="2145" y="346"/>
                  <a:pt x="2158" y="309"/>
                  <a:pt x="2184" y="281"/>
                </a:cubicBezTo>
                <a:cubicBezTo>
                  <a:pt x="2210" y="254"/>
                  <a:pt x="2245" y="240"/>
                  <a:pt x="2290" y="240"/>
                </a:cubicBezTo>
                <a:cubicBezTo>
                  <a:pt x="2332" y="240"/>
                  <a:pt x="2366" y="253"/>
                  <a:pt x="2389" y="280"/>
                </a:cubicBezTo>
                <a:cubicBezTo>
                  <a:pt x="2413" y="306"/>
                  <a:pt x="2425" y="342"/>
                  <a:pt x="2425" y="388"/>
                </a:cubicBezTo>
                <a:close/>
                <a:moveTo>
                  <a:pt x="2379" y="390"/>
                </a:moveTo>
                <a:cubicBezTo>
                  <a:pt x="2379" y="354"/>
                  <a:pt x="2371" y="327"/>
                  <a:pt x="2355" y="308"/>
                </a:cubicBezTo>
                <a:cubicBezTo>
                  <a:pt x="2339" y="289"/>
                  <a:pt x="2316" y="279"/>
                  <a:pt x="2287" y="279"/>
                </a:cubicBezTo>
                <a:cubicBezTo>
                  <a:pt x="2258" y="279"/>
                  <a:pt x="2234" y="289"/>
                  <a:pt x="2217" y="308"/>
                </a:cubicBezTo>
                <a:cubicBezTo>
                  <a:pt x="2200" y="328"/>
                  <a:pt x="2192" y="356"/>
                  <a:pt x="2192" y="391"/>
                </a:cubicBezTo>
                <a:cubicBezTo>
                  <a:pt x="2192" y="425"/>
                  <a:pt x="2200" y="452"/>
                  <a:pt x="2218" y="471"/>
                </a:cubicBezTo>
                <a:cubicBezTo>
                  <a:pt x="2235" y="490"/>
                  <a:pt x="2258" y="500"/>
                  <a:pt x="2287" y="500"/>
                </a:cubicBezTo>
                <a:cubicBezTo>
                  <a:pt x="2317" y="500"/>
                  <a:pt x="2339" y="490"/>
                  <a:pt x="2355" y="471"/>
                </a:cubicBezTo>
                <a:cubicBezTo>
                  <a:pt x="2371" y="453"/>
                  <a:pt x="2379" y="425"/>
                  <a:pt x="2379" y="390"/>
                </a:cubicBezTo>
                <a:close/>
                <a:moveTo>
                  <a:pt x="2842" y="247"/>
                </a:moveTo>
                <a:cubicBezTo>
                  <a:pt x="2757" y="532"/>
                  <a:pt x="2757" y="532"/>
                  <a:pt x="2757" y="532"/>
                </a:cubicBezTo>
                <a:cubicBezTo>
                  <a:pt x="2710" y="532"/>
                  <a:pt x="2710" y="532"/>
                  <a:pt x="2710" y="532"/>
                </a:cubicBezTo>
                <a:cubicBezTo>
                  <a:pt x="2651" y="328"/>
                  <a:pt x="2651" y="328"/>
                  <a:pt x="2651" y="328"/>
                </a:cubicBezTo>
                <a:cubicBezTo>
                  <a:pt x="2649" y="321"/>
                  <a:pt x="2648" y="312"/>
                  <a:pt x="2647" y="302"/>
                </a:cubicBezTo>
                <a:cubicBezTo>
                  <a:pt x="2646" y="302"/>
                  <a:pt x="2646" y="302"/>
                  <a:pt x="2646" y="302"/>
                </a:cubicBezTo>
                <a:cubicBezTo>
                  <a:pt x="2645" y="308"/>
                  <a:pt x="2643" y="317"/>
                  <a:pt x="2640" y="328"/>
                </a:cubicBezTo>
                <a:cubicBezTo>
                  <a:pt x="2576" y="532"/>
                  <a:pt x="2576" y="532"/>
                  <a:pt x="2576" y="532"/>
                </a:cubicBezTo>
                <a:cubicBezTo>
                  <a:pt x="2531" y="532"/>
                  <a:pt x="2531" y="532"/>
                  <a:pt x="2531" y="532"/>
                </a:cubicBezTo>
                <a:cubicBezTo>
                  <a:pt x="2445" y="247"/>
                  <a:pt x="2445" y="247"/>
                  <a:pt x="2445" y="247"/>
                </a:cubicBezTo>
                <a:cubicBezTo>
                  <a:pt x="2493" y="247"/>
                  <a:pt x="2493" y="247"/>
                  <a:pt x="2493" y="247"/>
                </a:cubicBezTo>
                <a:cubicBezTo>
                  <a:pt x="2551" y="461"/>
                  <a:pt x="2551" y="461"/>
                  <a:pt x="2551" y="461"/>
                </a:cubicBezTo>
                <a:cubicBezTo>
                  <a:pt x="2553" y="469"/>
                  <a:pt x="2554" y="477"/>
                  <a:pt x="2555" y="487"/>
                </a:cubicBezTo>
                <a:cubicBezTo>
                  <a:pt x="2557" y="487"/>
                  <a:pt x="2557" y="487"/>
                  <a:pt x="2557" y="487"/>
                </a:cubicBezTo>
                <a:cubicBezTo>
                  <a:pt x="2558" y="480"/>
                  <a:pt x="2559" y="471"/>
                  <a:pt x="2563" y="461"/>
                </a:cubicBezTo>
                <a:cubicBezTo>
                  <a:pt x="2628" y="247"/>
                  <a:pt x="2628" y="247"/>
                  <a:pt x="2628" y="247"/>
                </a:cubicBezTo>
                <a:cubicBezTo>
                  <a:pt x="2670" y="247"/>
                  <a:pt x="2670" y="247"/>
                  <a:pt x="2670" y="247"/>
                </a:cubicBezTo>
                <a:cubicBezTo>
                  <a:pt x="2729" y="462"/>
                  <a:pt x="2729" y="462"/>
                  <a:pt x="2729" y="462"/>
                </a:cubicBezTo>
                <a:cubicBezTo>
                  <a:pt x="2731" y="469"/>
                  <a:pt x="2732" y="477"/>
                  <a:pt x="2733" y="487"/>
                </a:cubicBezTo>
                <a:cubicBezTo>
                  <a:pt x="2735" y="487"/>
                  <a:pt x="2735" y="487"/>
                  <a:pt x="2735" y="487"/>
                </a:cubicBezTo>
                <a:cubicBezTo>
                  <a:pt x="2735" y="478"/>
                  <a:pt x="2737" y="470"/>
                  <a:pt x="2739" y="462"/>
                </a:cubicBezTo>
                <a:cubicBezTo>
                  <a:pt x="2797" y="247"/>
                  <a:pt x="2797" y="247"/>
                  <a:pt x="2797" y="247"/>
                </a:cubicBezTo>
                <a:lnTo>
                  <a:pt x="2842" y="247"/>
                </a:lnTo>
                <a:close/>
                <a:moveTo>
                  <a:pt x="3039" y="456"/>
                </a:moveTo>
                <a:cubicBezTo>
                  <a:pt x="3039" y="480"/>
                  <a:pt x="3029" y="500"/>
                  <a:pt x="3010" y="516"/>
                </a:cubicBezTo>
                <a:cubicBezTo>
                  <a:pt x="2991" y="531"/>
                  <a:pt x="2966" y="539"/>
                  <a:pt x="2935" y="539"/>
                </a:cubicBezTo>
                <a:cubicBezTo>
                  <a:pt x="2908" y="539"/>
                  <a:pt x="2884" y="533"/>
                  <a:pt x="2864" y="521"/>
                </a:cubicBezTo>
                <a:cubicBezTo>
                  <a:pt x="2864" y="473"/>
                  <a:pt x="2864" y="473"/>
                  <a:pt x="2864" y="473"/>
                </a:cubicBezTo>
                <a:cubicBezTo>
                  <a:pt x="2886" y="491"/>
                  <a:pt x="2911" y="500"/>
                  <a:pt x="2938" y="500"/>
                </a:cubicBezTo>
                <a:cubicBezTo>
                  <a:pt x="2974" y="500"/>
                  <a:pt x="2992" y="487"/>
                  <a:pt x="2992" y="460"/>
                </a:cubicBezTo>
                <a:cubicBezTo>
                  <a:pt x="2992" y="449"/>
                  <a:pt x="2989" y="441"/>
                  <a:pt x="2982" y="434"/>
                </a:cubicBezTo>
                <a:cubicBezTo>
                  <a:pt x="2975" y="427"/>
                  <a:pt x="2959" y="418"/>
                  <a:pt x="2934" y="406"/>
                </a:cubicBezTo>
                <a:cubicBezTo>
                  <a:pt x="2908" y="396"/>
                  <a:pt x="2891" y="384"/>
                  <a:pt x="2880" y="372"/>
                </a:cubicBezTo>
                <a:cubicBezTo>
                  <a:pt x="2870" y="360"/>
                  <a:pt x="2865" y="343"/>
                  <a:pt x="2865" y="323"/>
                </a:cubicBezTo>
                <a:cubicBezTo>
                  <a:pt x="2865" y="299"/>
                  <a:pt x="2874" y="280"/>
                  <a:pt x="2893" y="264"/>
                </a:cubicBezTo>
                <a:cubicBezTo>
                  <a:pt x="2912" y="248"/>
                  <a:pt x="2936" y="240"/>
                  <a:pt x="2965" y="240"/>
                </a:cubicBezTo>
                <a:cubicBezTo>
                  <a:pt x="2987" y="240"/>
                  <a:pt x="3008" y="245"/>
                  <a:pt x="3026" y="254"/>
                </a:cubicBezTo>
                <a:cubicBezTo>
                  <a:pt x="3026" y="299"/>
                  <a:pt x="3026" y="299"/>
                  <a:pt x="3026" y="299"/>
                </a:cubicBezTo>
                <a:cubicBezTo>
                  <a:pt x="3007" y="286"/>
                  <a:pt x="2986" y="279"/>
                  <a:pt x="2961" y="279"/>
                </a:cubicBezTo>
                <a:cubicBezTo>
                  <a:pt x="2946" y="279"/>
                  <a:pt x="2934" y="283"/>
                  <a:pt x="2925" y="290"/>
                </a:cubicBezTo>
                <a:cubicBezTo>
                  <a:pt x="2916" y="298"/>
                  <a:pt x="2911" y="307"/>
                  <a:pt x="2911" y="319"/>
                </a:cubicBezTo>
                <a:cubicBezTo>
                  <a:pt x="2911" y="332"/>
                  <a:pt x="2915" y="341"/>
                  <a:pt x="2922" y="348"/>
                </a:cubicBezTo>
                <a:cubicBezTo>
                  <a:pt x="2929" y="355"/>
                  <a:pt x="2943" y="363"/>
                  <a:pt x="2965" y="372"/>
                </a:cubicBezTo>
                <a:cubicBezTo>
                  <a:pt x="2993" y="383"/>
                  <a:pt x="3012" y="396"/>
                  <a:pt x="3022" y="408"/>
                </a:cubicBezTo>
                <a:cubicBezTo>
                  <a:pt x="3033" y="421"/>
                  <a:pt x="3039" y="437"/>
                  <a:pt x="3039" y="456"/>
                </a:cubicBezTo>
                <a:close/>
              </a:path>
            </a:pathLst>
          </a:custGeom>
          <a:solidFill>
            <a:srgbClr val="FFFFFF"/>
          </a:solidFill>
          <a:ln>
            <a:noFill/>
          </a:ln>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972132961"/>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7"/>
            <a:ext cx="11653523" cy="561290"/>
          </a:xfrm>
          <a:prstGeom prst="rect">
            <a:avLst/>
          </a:prstGeom>
        </p:spPr>
        <p:txBody>
          <a:bodyPr/>
          <a:lstStyle>
            <a:lvl1pPr marL="0" indent="0">
              <a:spcAft>
                <a:spcPts val="2353"/>
              </a:spcAft>
              <a:buClr>
                <a:schemeClr val="tx1"/>
              </a:buClr>
              <a:buSzPct val="90000"/>
              <a:buFont typeface="Arial" pitchFamily="34" charset="0"/>
              <a:buNone/>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1765">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567">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365760" bIns="77729" anchor="b" anchorCtr="0">
            <a:noAutofit/>
          </a:bodyPr>
          <a:lstStyle>
            <a:lvl1pPr algn="r" defTabSz="888435">
              <a:buFont typeface="Arial" pitchFamily="34" charset="0"/>
              <a:buNone/>
              <a:defRPr sz="2745"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55580026"/>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95193109"/>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grpSp>
        <p:nvGrpSpPr>
          <p:cNvPr id="2" name="Group 1"/>
          <p:cNvGrpSpPr/>
          <p:nvPr userDrawn="1"/>
        </p:nvGrpSpPr>
        <p:grpSpPr>
          <a:xfrm>
            <a:off x="0" y="-312"/>
            <a:ext cx="12192000" cy="6858623"/>
            <a:chOff x="-237725" y="482606"/>
            <a:chExt cx="12436475" cy="6995160"/>
          </a:xfrm>
        </p:grpSpPr>
        <p:sp>
          <p:nvSpPr>
            <p:cNvPr id="3" name="Rectangle 2"/>
            <p:cNvSpPr/>
            <p:nvPr/>
          </p:nvSpPr>
          <p:spPr bwMode="auto">
            <a:xfrm>
              <a:off x="-237725" y="482924"/>
              <a:ext cx="12436475" cy="699452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White Frame"/>
            <p:cNvSpPr/>
            <p:nvPr/>
          </p:nvSpPr>
          <p:spPr>
            <a:xfrm>
              <a:off x="-237408" y="482606"/>
              <a:ext cx="12435840" cy="6995160"/>
            </a:xfrm>
            <a:custGeom>
              <a:avLst/>
              <a:gdLst>
                <a:gd name="connsiteX0" fmla="*/ 92964 w 12192000"/>
                <a:gd name="connsiteY0" fmla="*/ 91440 h 6858000"/>
                <a:gd name="connsiteX1" fmla="*/ 92964 w 12192000"/>
                <a:gd name="connsiteY1" fmla="*/ 6766560 h 6858000"/>
                <a:gd name="connsiteX2" fmla="*/ 12099036 w 12192000"/>
                <a:gd name="connsiteY2" fmla="*/ 6766560 h 6858000"/>
                <a:gd name="connsiteX3" fmla="*/ 12099036 w 12192000"/>
                <a:gd name="connsiteY3" fmla="*/ 91440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92964" y="91440"/>
                  </a:moveTo>
                  <a:lnTo>
                    <a:pt x="92964" y="6766560"/>
                  </a:lnTo>
                  <a:lnTo>
                    <a:pt x="12099036" y="6766560"/>
                  </a:lnTo>
                  <a:lnTo>
                    <a:pt x="12099036" y="91440"/>
                  </a:lnTo>
                  <a:close/>
                  <a:moveTo>
                    <a:pt x="0" y="0"/>
                  </a:moveTo>
                  <a:lnTo>
                    <a:pt x="12192000" y="0"/>
                  </a:lnTo>
                  <a:lnTo>
                    <a:pt x="12192000" y="6858000"/>
                  </a:lnTo>
                  <a:lnTo>
                    <a:pt x="0" y="6858000"/>
                  </a:lnTo>
                  <a:close/>
                </a:path>
              </a:pathLst>
            </a:custGeom>
            <a:solidFill>
              <a:srgbClr val="FFFFFF"/>
            </a:solidFill>
            <a:ln w="10795" cap="flat" cmpd="sng" algn="ctr">
              <a:solidFill>
                <a:srgbClr val="FFFFFF"/>
              </a:solidFill>
              <a:prstDash val="solid"/>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grpSp>
    </p:spTree>
    <p:extLst>
      <p:ext uri="{BB962C8B-B14F-4D97-AF65-F5344CB8AC3E}">
        <p14:creationId xmlns:p14="http://schemas.microsoft.com/office/powerpoint/2010/main" val="1898684416"/>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userDrawn="1">
  <p:cSld name="50-50 Right Photo Layout">
    <p:spTree>
      <p:nvGrpSpPr>
        <p:cNvPr id="1" name=""/>
        <p:cNvGrpSpPr/>
        <p:nvPr/>
      </p:nvGrpSpPr>
      <p:grpSpPr>
        <a:xfrm>
          <a:off x="0" y="0"/>
          <a:ext cx="0" cy="0"/>
          <a:chOff x="0" y="0"/>
          <a:chExt cx="0" cy="0"/>
        </a:xfrm>
      </p:grpSpPr>
      <p:sp>
        <p:nvSpPr>
          <p:cNvPr id="4" name="Title 1"/>
          <p:cNvSpPr>
            <a:spLocks noGrp="1"/>
          </p:cNvSpPr>
          <p:nvPr>
            <p:ph type="title"/>
          </p:nvPr>
        </p:nvSpPr>
        <p:spPr>
          <a:xfrm>
            <a:off x="269240" y="289512"/>
            <a:ext cx="6411927" cy="899665"/>
          </a:xfrm>
        </p:spPr>
        <p:txBody>
          <a:bodyPr/>
          <a:lstStyle>
            <a:lvl1pPr algn="l" defTabSz="914192" rtl="0" eaLnBrk="1" latinLnBrk="0" hangingPunct="1">
              <a:lnSpc>
                <a:spcPct val="90000"/>
              </a:lnSpc>
              <a:spcBef>
                <a:spcPct val="0"/>
              </a:spcBef>
              <a:buNone/>
              <a:defRPr lang="en-US" sz="4312" b="0" kern="1200" cap="none" spc="-147" baseline="0" dirty="0">
                <a:ln w="3175">
                  <a:noFill/>
                </a:ln>
                <a:gradFill>
                  <a:gsLst>
                    <a:gs pos="76768">
                      <a:srgbClr val="FFFFFF"/>
                    </a:gs>
                    <a:gs pos="53000">
                      <a:srgbClr val="FFFFFF"/>
                    </a:gs>
                  </a:gsLst>
                  <a:lin ang="5400000" scaled="0"/>
                </a:gradFill>
                <a:effectLst/>
                <a:latin typeface="Segoe UI Semibold" panose="020B0702040204020203" pitchFamily="34" charset="0"/>
                <a:ea typeface="+mn-ea"/>
                <a:cs typeface="Segoe UI Semibold" panose="020B0702040204020203" pitchFamily="34" charset="0"/>
              </a:defRPr>
            </a:lvl1pPr>
          </a:lstStyle>
          <a:p>
            <a:r>
              <a:rPr lang="en-US"/>
              <a:t>Click to edit Master title style</a:t>
            </a:r>
            <a:endParaRPr lang="en-US" dirty="0"/>
          </a:p>
        </p:txBody>
      </p:sp>
      <p:sp>
        <p:nvSpPr>
          <p:cNvPr id="6" name="Text Placeholder 5"/>
          <p:cNvSpPr>
            <a:spLocks noGrp="1"/>
          </p:cNvSpPr>
          <p:nvPr>
            <p:ph type="body" sz="quarter" idx="11"/>
          </p:nvPr>
        </p:nvSpPr>
        <p:spPr>
          <a:xfrm>
            <a:off x="269240" y="1903617"/>
            <a:ext cx="6411927" cy="902290"/>
          </a:xfrm>
        </p:spPr>
        <p:txBody>
          <a:bodyPr/>
          <a:lstStyle>
            <a:lvl1pPr marL="0" indent="0">
              <a:spcBef>
                <a:spcPts val="0"/>
              </a:spcBef>
              <a:spcAft>
                <a:spcPts val="1175"/>
              </a:spcAft>
              <a:buNone/>
              <a:defRPr sz="2353" spc="-49" baseline="0">
                <a:gradFill>
                  <a:gsLst>
                    <a:gs pos="1250">
                      <a:schemeClr val="tx1"/>
                    </a:gs>
                    <a:gs pos="99000">
                      <a:schemeClr val="tx1"/>
                    </a:gs>
                  </a:gsLst>
                  <a:lin ang="5400000" scaled="0"/>
                </a:gradFill>
                <a:latin typeface="+mn-lt"/>
              </a:defRPr>
            </a:lvl1pPr>
            <a:lvl2pPr marL="0" indent="0">
              <a:spcBef>
                <a:spcPts val="0"/>
              </a:spcBef>
              <a:spcAft>
                <a:spcPts val="1175"/>
              </a:spcAft>
              <a:buFontTx/>
              <a:buNone/>
              <a:defRPr sz="1765"/>
            </a:lvl2pPr>
            <a:lvl3pPr marL="224054" indent="0">
              <a:spcBef>
                <a:spcPts val="0"/>
              </a:spcBef>
              <a:spcAft>
                <a:spcPts val="1175"/>
              </a:spcAft>
              <a:buNone/>
              <a:defRPr sz="1765"/>
            </a:lvl3pPr>
            <a:lvl4pPr marL="448107" indent="0">
              <a:spcBef>
                <a:spcPts val="0"/>
              </a:spcBef>
              <a:spcAft>
                <a:spcPts val="1175"/>
              </a:spcAft>
              <a:buNone/>
              <a:defRPr sz="1567"/>
            </a:lvl4pPr>
            <a:lvl5pPr marL="672161" indent="0">
              <a:spcBef>
                <a:spcPts val="0"/>
              </a:spcBef>
              <a:spcAft>
                <a:spcPts val="1175"/>
              </a:spcAft>
              <a:buNone/>
              <a:defRPr sz="1567"/>
            </a:lvl5pPr>
          </a:lstStyle>
          <a:p>
            <a:pPr lvl="0"/>
            <a:r>
              <a:rPr lang="en-US" dirty="0"/>
              <a:t>Click to edit Master text styles</a:t>
            </a:r>
          </a:p>
          <a:p>
            <a:pPr lvl="1"/>
            <a:r>
              <a:rPr lang="en-US" dirty="0"/>
              <a:t>Second level</a:t>
            </a:r>
          </a:p>
        </p:txBody>
      </p:sp>
      <p:sp>
        <p:nvSpPr>
          <p:cNvPr id="3" name="Picture Placeholder 2"/>
          <p:cNvSpPr>
            <a:spLocks noGrp="1"/>
          </p:cNvSpPr>
          <p:nvPr>
            <p:ph type="pic" sz="quarter" idx="12"/>
          </p:nvPr>
        </p:nvSpPr>
        <p:spPr>
          <a:xfrm>
            <a:off x="7037557" y="0"/>
            <a:ext cx="5154443" cy="619144"/>
          </a:xfrm>
        </p:spPr>
        <p:txBody>
          <a:bodyPr/>
          <a:lstStyle/>
          <a:p>
            <a:endParaRPr lang="en-US"/>
          </a:p>
        </p:txBody>
      </p:sp>
    </p:spTree>
    <p:extLst>
      <p:ext uri="{BB962C8B-B14F-4D97-AF65-F5344CB8AC3E}">
        <p14:creationId xmlns:p14="http://schemas.microsoft.com/office/powerpoint/2010/main" val="531166130"/>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14281472"/>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63385" y="2084173"/>
            <a:ext cx="10725972" cy="1077315"/>
          </a:xfrm>
          <a:noFill/>
        </p:spPr>
        <p:txBody>
          <a:bodyPr wrap="square" tIns="91440" bIns="91440" anchor="t" anchorCtr="0">
            <a:spAutoFit/>
          </a:bodyPr>
          <a:lstStyle>
            <a:lvl1pPr algn="l" defTabSz="914192" rtl="0" eaLnBrk="1" latinLnBrk="0" hangingPunct="1">
              <a:lnSpc>
                <a:spcPct val="90000"/>
              </a:lnSpc>
              <a:spcBef>
                <a:spcPct val="0"/>
              </a:spcBef>
              <a:buNone/>
              <a:defRPr lang="en-US" sz="6469" b="0" kern="1200" cap="none" spc="-294" baseline="0" dirty="0">
                <a:ln w="3175">
                  <a:noFill/>
                </a:ln>
                <a:gradFill>
                  <a:gsLst>
                    <a:gs pos="76768">
                      <a:srgbClr val="FFFFFF"/>
                    </a:gs>
                    <a:gs pos="53000">
                      <a:srgbClr val="FFFFFF"/>
                    </a:gs>
                  </a:gsLst>
                  <a:lin ang="5400000" scaled="0"/>
                </a:gradFill>
                <a:effectLst/>
                <a:latin typeface="Segoe UI Semibold" panose="020B0702040204020203" pitchFamily="34" charset="0"/>
                <a:ea typeface="+mn-ea"/>
                <a:cs typeface="Segoe UI Semibold" panose="020B0702040204020203" pitchFamily="34" charset="0"/>
              </a:defRPr>
            </a:lvl1pPr>
          </a:lstStyle>
          <a:p>
            <a:r>
              <a:rPr lang="en-US" dirty="0"/>
              <a:t>Section title</a:t>
            </a:r>
          </a:p>
        </p:txBody>
      </p:sp>
      <p:grpSp>
        <p:nvGrpSpPr>
          <p:cNvPr id="3" name="Group 2"/>
          <p:cNvGrpSpPr>
            <a:grpSpLocks noChangeAspect="1"/>
          </p:cNvGrpSpPr>
          <p:nvPr userDrawn="1"/>
        </p:nvGrpSpPr>
        <p:grpSpPr>
          <a:xfrm>
            <a:off x="10752917" y="5538356"/>
            <a:ext cx="536441" cy="542983"/>
            <a:chOff x="-1600994" y="4302797"/>
            <a:chExt cx="1713039" cy="1724190"/>
          </a:xfrm>
          <a:solidFill>
            <a:schemeClr val="tx1"/>
          </a:solidFill>
        </p:grpSpPr>
        <p:sp>
          <p:nvSpPr>
            <p:cNvPr id="4" name="Freeform 5"/>
            <p:cNvSpPr>
              <a:spLocks/>
            </p:cNvSpPr>
            <p:nvPr/>
          </p:nvSpPr>
          <p:spPr bwMode="auto">
            <a:xfrm>
              <a:off x="-837280" y="4302797"/>
              <a:ext cx="949325" cy="841375"/>
            </a:xfrm>
            <a:custGeom>
              <a:avLst/>
              <a:gdLst>
                <a:gd name="T0" fmla="*/ 0 w 598"/>
                <a:gd name="T1" fmla="*/ 530 h 530"/>
                <a:gd name="T2" fmla="*/ 598 w 598"/>
                <a:gd name="T3" fmla="*/ 530 h 530"/>
                <a:gd name="T4" fmla="*/ 598 w 598"/>
                <a:gd name="T5" fmla="*/ 0 h 530"/>
                <a:gd name="T6" fmla="*/ 0 w 598"/>
                <a:gd name="T7" fmla="*/ 84 h 530"/>
                <a:gd name="T8" fmla="*/ 0 w 598"/>
                <a:gd name="T9" fmla="*/ 530 h 530"/>
              </a:gdLst>
              <a:ahLst/>
              <a:cxnLst>
                <a:cxn ang="0">
                  <a:pos x="T0" y="T1"/>
                </a:cxn>
                <a:cxn ang="0">
                  <a:pos x="T2" y="T3"/>
                </a:cxn>
                <a:cxn ang="0">
                  <a:pos x="T4" y="T5"/>
                </a:cxn>
                <a:cxn ang="0">
                  <a:pos x="T6" y="T7"/>
                </a:cxn>
                <a:cxn ang="0">
                  <a:pos x="T8" y="T9"/>
                </a:cxn>
              </a:cxnLst>
              <a:rect l="0" t="0" r="r" b="b"/>
              <a:pathLst>
                <a:path w="598" h="530">
                  <a:moveTo>
                    <a:pt x="0" y="530"/>
                  </a:moveTo>
                  <a:lnTo>
                    <a:pt x="598" y="530"/>
                  </a:lnTo>
                  <a:lnTo>
                    <a:pt x="598" y="0"/>
                  </a:lnTo>
                  <a:lnTo>
                    <a:pt x="0" y="84"/>
                  </a:lnTo>
                  <a:lnTo>
                    <a:pt x="0" y="5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2549" b="0" i="0" u="none" strike="noStrike" kern="1200" cap="none" spc="0" normalizeH="0" baseline="0" noProof="0" dirty="0">
                <a:ln>
                  <a:noFill/>
                </a:ln>
                <a:solidFill>
                  <a:srgbClr val="505050"/>
                </a:solidFill>
                <a:effectLst/>
                <a:uLnTx/>
                <a:uFillTx/>
                <a:latin typeface="Arial Unicode MS" panose="020B0604020202020204" pitchFamily="34" charset="-128"/>
                <a:ea typeface="+mn-ea"/>
                <a:cs typeface="+mn-cs"/>
              </a:endParaRPr>
            </a:p>
          </p:txBody>
        </p:sp>
        <p:sp>
          <p:nvSpPr>
            <p:cNvPr id="5" name="Freeform 6"/>
            <p:cNvSpPr>
              <a:spLocks/>
            </p:cNvSpPr>
            <p:nvPr/>
          </p:nvSpPr>
          <p:spPr bwMode="auto">
            <a:xfrm>
              <a:off x="-1600994" y="4439321"/>
              <a:ext cx="727074" cy="704852"/>
            </a:xfrm>
            <a:custGeom>
              <a:avLst/>
              <a:gdLst>
                <a:gd name="T0" fmla="*/ 458 w 458"/>
                <a:gd name="T1" fmla="*/ 444 h 444"/>
                <a:gd name="T2" fmla="*/ 458 w 458"/>
                <a:gd name="T3" fmla="*/ 0 h 444"/>
                <a:gd name="T4" fmla="*/ 0 w 458"/>
                <a:gd name="T5" fmla="*/ 64 h 444"/>
                <a:gd name="T6" fmla="*/ 0 w 458"/>
                <a:gd name="T7" fmla="*/ 444 h 444"/>
                <a:gd name="T8" fmla="*/ 458 w 458"/>
                <a:gd name="T9" fmla="*/ 444 h 444"/>
              </a:gdLst>
              <a:ahLst/>
              <a:cxnLst>
                <a:cxn ang="0">
                  <a:pos x="T0" y="T1"/>
                </a:cxn>
                <a:cxn ang="0">
                  <a:pos x="T2" y="T3"/>
                </a:cxn>
                <a:cxn ang="0">
                  <a:pos x="T4" y="T5"/>
                </a:cxn>
                <a:cxn ang="0">
                  <a:pos x="T6" y="T7"/>
                </a:cxn>
                <a:cxn ang="0">
                  <a:pos x="T8" y="T9"/>
                </a:cxn>
              </a:cxnLst>
              <a:rect l="0" t="0" r="r" b="b"/>
              <a:pathLst>
                <a:path w="458" h="444">
                  <a:moveTo>
                    <a:pt x="458" y="444"/>
                  </a:moveTo>
                  <a:lnTo>
                    <a:pt x="458" y="0"/>
                  </a:lnTo>
                  <a:lnTo>
                    <a:pt x="0" y="64"/>
                  </a:lnTo>
                  <a:lnTo>
                    <a:pt x="0" y="444"/>
                  </a:lnTo>
                  <a:lnTo>
                    <a:pt x="458" y="4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2549" b="0" i="0" u="none" strike="noStrike" kern="1200" cap="none" spc="0" normalizeH="0" baseline="0" noProof="0" dirty="0">
                <a:ln>
                  <a:noFill/>
                </a:ln>
                <a:solidFill>
                  <a:srgbClr val="505050"/>
                </a:solidFill>
                <a:effectLst/>
                <a:uLnTx/>
                <a:uFillTx/>
                <a:latin typeface="Arial Unicode MS" panose="020B0604020202020204" pitchFamily="34" charset="-128"/>
                <a:ea typeface="+mn-ea"/>
                <a:cs typeface="+mn-cs"/>
              </a:endParaRPr>
            </a:p>
          </p:txBody>
        </p:sp>
        <p:sp>
          <p:nvSpPr>
            <p:cNvPr id="6" name="Freeform 7"/>
            <p:cNvSpPr>
              <a:spLocks/>
            </p:cNvSpPr>
            <p:nvPr/>
          </p:nvSpPr>
          <p:spPr bwMode="auto">
            <a:xfrm>
              <a:off x="-1600994" y="5187199"/>
              <a:ext cx="727075" cy="701675"/>
            </a:xfrm>
            <a:custGeom>
              <a:avLst/>
              <a:gdLst>
                <a:gd name="T0" fmla="*/ 458 w 458"/>
                <a:gd name="T1" fmla="*/ 0 h 442"/>
                <a:gd name="T2" fmla="*/ 0 w 458"/>
                <a:gd name="T3" fmla="*/ 0 h 442"/>
                <a:gd name="T4" fmla="*/ 0 w 458"/>
                <a:gd name="T5" fmla="*/ 379 h 442"/>
                <a:gd name="T6" fmla="*/ 458 w 458"/>
                <a:gd name="T7" fmla="*/ 442 h 442"/>
                <a:gd name="T8" fmla="*/ 458 w 458"/>
                <a:gd name="T9" fmla="*/ 0 h 442"/>
              </a:gdLst>
              <a:ahLst/>
              <a:cxnLst>
                <a:cxn ang="0">
                  <a:pos x="T0" y="T1"/>
                </a:cxn>
                <a:cxn ang="0">
                  <a:pos x="T2" y="T3"/>
                </a:cxn>
                <a:cxn ang="0">
                  <a:pos x="T4" y="T5"/>
                </a:cxn>
                <a:cxn ang="0">
                  <a:pos x="T6" y="T7"/>
                </a:cxn>
                <a:cxn ang="0">
                  <a:pos x="T8" y="T9"/>
                </a:cxn>
              </a:cxnLst>
              <a:rect l="0" t="0" r="r" b="b"/>
              <a:pathLst>
                <a:path w="458" h="442">
                  <a:moveTo>
                    <a:pt x="458" y="0"/>
                  </a:moveTo>
                  <a:lnTo>
                    <a:pt x="0" y="0"/>
                  </a:lnTo>
                  <a:lnTo>
                    <a:pt x="0" y="379"/>
                  </a:lnTo>
                  <a:lnTo>
                    <a:pt x="458" y="442"/>
                  </a:lnTo>
                  <a:lnTo>
                    <a:pt x="45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2549" b="0" i="0" u="none" strike="noStrike" kern="1200" cap="none" spc="0" normalizeH="0" baseline="0" noProof="0" dirty="0">
                <a:ln>
                  <a:noFill/>
                </a:ln>
                <a:solidFill>
                  <a:srgbClr val="505050"/>
                </a:solidFill>
                <a:effectLst/>
                <a:uLnTx/>
                <a:uFillTx/>
                <a:latin typeface="Arial Unicode MS" panose="020B0604020202020204" pitchFamily="34" charset="-128"/>
                <a:ea typeface="+mn-ea"/>
                <a:cs typeface="+mn-cs"/>
              </a:endParaRPr>
            </a:p>
          </p:txBody>
        </p:sp>
        <p:sp>
          <p:nvSpPr>
            <p:cNvPr id="7" name="Freeform 8"/>
            <p:cNvSpPr>
              <a:spLocks/>
            </p:cNvSpPr>
            <p:nvPr/>
          </p:nvSpPr>
          <p:spPr bwMode="auto">
            <a:xfrm>
              <a:off x="-837280" y="5187200"/>
              <a:ext cx="949325" cy="839787"/>
            </a:xfrm>
            <a:custGeom>
              <a:avLst/>
              <a:gdLst>
                <a:gd name="T0" fmla="*/ 0 w 598"/>
                <a:gd name="T1" fmla="*/ 0 h 529"/>
                <a:gd name="T2" fmla="*/ 0 w 598"/>
                <a:gd name="T3" fmla="*/ 445 h 529"/>
                <a:gd name="T4" fmla="*/ 598 w 598"/>
                <a:gd name="T5" fmla="*/ 529 h 529"/>
                <a:gd name="T6" fmla="*/ 598 w 598"/>
                <a:gd name="T7" fmla="*/ 0 h 529"/>
                <a:gd name="T8" fmla="*/ 0 w 598"/>
                <a:gd name="T9" fmla="*/ 0 h 529"/>
              </a:gdLst>
              <a:ahLst/>
              <a:cxnLst>
                <a:cxn ang="0">
                  <a:pos x="T0" y="T1"/>
                </a:cxn>
                <a:cxn ang="0">
                  <a:pos x="T2" y="T3"/>
                </a:cxn>
                <a:cxn ang="0">
                  <a:pos x="T4" y="T5"/>
                </a:cxn>
                <a:cxn ang="0">
                  <a:pos x="T6" y="T7"/>
                </a:cxn>
                <a:cxn ang="0">
                  <a:pos x="T8" y="T9"/>
                </a:cxn>
              </a:cxnLst>
              <a:rect l="0" t="0" r="r" b="b"/>
              <a:pathLst>
                <a:path w="598" h="529">
                  <a:moveTo>
                    <a:pt x="0" y="0"/>
                  </a:moveTo>
                  <a:lnTo>
                    <a:pt x="0" y="445"/>
                  </a:lnTo>
                  <a:lnTo>
                    <a:pt x="598" y="529"/>
                  </a:lnTo>
                  <a:lnTo>
                    <a:pt x="59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2549" b="0" i="0" u="none" strike="noStrike" kern="1200" cap="none" spc="0" normalizeH="0" baseline="0" noProof="0" dirty="0">
                <a:ln>
                  <a:noFill/>
                </a:ln>
                <a:solidFill>
                  <a:srgbClr val="505050"/>
                </a:solidFill>
                <a:effectLst/>
                <a:uLnTx/>
                <a:uFillTx/>
                <a:latin typeface="Arial Unicode MS" panose="020B0604020202020204" pitchFamily="34" charset="-128"/>
                <a:ea typeface="+mn-ea"/>
                <a:cs typeface="+mn-cs"/>
              </a:endParaRPr>
            </a:p>
          </p:txBody>
        </p:sp>
      </p:grpSp>
    </p:spTree>
    <p:extLst>
      <p:ext uri="{BB962C8B-B14F-4D97-AF65-F5344CB8AC3E}">
        <p14:creationId xmlns:p14="http://schemas.microsoft.com/office/powerpoint/2010/main" val="1911578437"/>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userDrawn="1">
  <p:cSld name="Title &amp; Non-bulleted text_2">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2"/>
            <a:ext cx="8268138" cy="899665"/>
          </a:xfrm>
        </p:spPr>
        <p:txBody>
          <a:bodyPr/>
          <a:lstStyle>
            <a:lvl1pPr algn="l" defTabSz="914192" rtl="0" eaLnBrk="1" latinLnBrk="0" hangingPunct="1">
              <a:lnSpc>
                <a:spcPct val="90000"/>
              </a:lnSpc>
              <a:spcBef>
                <a:spcPct val="0"/>
              </a:spcBef>
              <a:buNone/>
              <a:defRPr lang="en-US" sz="4312" b="0" kern="1200" cap="none" spc="-147" baseline="0" dirty="0">
                <a:ln w="3175">
                  <a:noFill/>
                </a:ln>
                <a:gradFill>
                  <a:gsLst>
                    <a:gs pos="76768">
                      <a:srgbClr val="FFFFFF"/>
                    </a:gs>
                    <a:gs pos="53000">
                      <a:srgbClr val="FFFFFF"/>
                    </a:gs>
                  </a:gsLst>
                  <a:lin ang="5400000" scaled="0"/>
                </a:gradFill>
                <a:effectLst/>
                <a:latin typeface="Segoe UI Semibold" panose="020B0702040204020203" pitchFamily="34" charset="0"/>
                <a:ea typeface="+mn-ea"/>
                <a:cs typeface="Segoe UI Semibold" panose="020B0702040204020203" pitchFamily="34" charset="0"/>
              </a:defRPr>
            </a:lvl1pPr>
          </a:lstStyle>
          <a:p>
            <a:r>
              <a:rPr lang="en-US"/>
              <a:t>Click to edit Master title style</a:t>
            </a:r>
            <a:endParaRPr lang="en-US" dirty="0"/>
          </a:p>
        </p:txBody>
      </p:sp>
      <p:sp>
        <p:nvSpPr>
          <p:cNvPr id="6" name="Text Placeholder 5"/>
          <p:cNvSpPr>
            <a:spLocks noGrp="1"/>
          </p:cNvSpPr>
          <p:nvPr>
            <p:ph type="body" sz="quarter" idx="10"/>
          </p:nvPr>
        </p:nvSpPr>
        <p:spPr>
          <a:xfrm>
            <a:off x="269240" y="1808221"/>
            <a:ext cx="6846133" cy="2193999"/>
          </a:xfrm>
        </p:spPr>
        <p:txBody>
          <a:bodyPr/>
          <a:lstStyle>
            <a:lvl1pPr marL="0" indent="0">
              <a:spcBef>
                <a:spcPts val="0"/>
              </a:spcBef>
              <a:spcAft>
                <a:spcPts val="1765"/>
              </a:spcAft>
              <a:buNone/>
              <a:defRPr sz="2745" spc="-98" baseline="0">
                <a:gradFill>
                  <a:gsLst>
                    <a:gs pos="1250">
                      <a:schemeClr val="tx1"/>
                    </a:gs>
                    <a:gs pos="99000">
                      <a:schemeClr val="tx1"/>
                    </a:gs>
                  </a:gsLst>
                  <a:lin ang="5400000" scaled="0"/>
                </a:gradFill>
                <a:latin typeface="+mn-lt"/>
              </a:defRPr>
            </a:lvl1pPr>
            <a:lvl2pPr marL="0" indent="0">
              <a:spcBef>
                <a:spcPts val="0"/>
              </a:spcBef>
              <a:spcAft>
                <a:spcPts val="1765"/>
              </a:spcAft>
              <a:buFontTx/>
              <a:buNone/>
              <a:defRPr sz="1371"/>
            </a:lvl2pPr>
            <a:lvl3pPr marL="224054" indent="0">
              <a:spcBef>
                <a:spcPts val="0"/>
              </a:spcBef>
              <a:spcAft>
                <a:spcPts val="1765"/>
              </a:spcAft>
              <a:buNone/>
              <a:defRPr sz="1371"/>
            </a:lvl3pPr>
            <a:lvl4pPr marL="448107" indent="0">
              <a:spcBef>
                <a:spcPts val="0"/>
              </a:spcBef>
              <a:spcAft>
                <a:spcPts val="1765"/>
              </a:spcAft>
              <a:buNone/>
              <a:defRPr sz="1175"/>
            </a:lvl4pPr>
            <a:lvl5pPr marL="672161" indent="0">
              <a:spcBef>
                <a:spcPts val="0"/>
              </a:spcBef>
              <a:spcAft>
                <a:spcPts val="1765"/>
              </a:spcAft>
              <a:buNone/>
              <a:defRPr sz="11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Freeform 3"/>
          <p:cNvSpPr/>
          <p:nvPr userDrawn="1"/>
        </p:nvSpPr>
        <p:spPr bwMode="auto">
          <a:xfrm flipH="1">
            <a:off x="3179356" y="0"/>
            <a:ext cx="9012644" cy="6858000"/>
          </a:xfrm>
          <a:custGeom>
            <a:avLst/>
            <a:gdLst>
              <a:gd name="connsiteX0" fmla="*/ 2250659 w 9193366"/>
              <a:gd name="connsiteY0" fmla="*/ 0 h 6994525"/>
              <a:gd name="connsiteX1" fmla="*/ 2249942 w 9193366"/>
              <a:gd name="connsiteY1" fmla="*/ 0 h 6994525"/>
              <a:gd name="connsiteX2" fmla="*/ 0 w 9193366"/>
              <a:gd name="connsiteY2" fmla="*/ 0 h 6994525"/>
              <a:gd name="connsiteX3" fmla="*/ 0 w 9193366"/>
              <a:gd name="connsiteY3" fmla="*/ 6994525 h 6994525"/>
              <a:gd name="connsiteX4" fmla="*/ 2249942 w 9193366"/>
              <a:gd name="connsiteY4" fmla="*/ 6994525 h 6994525"/>
              <a:gd name="connsiteX5" fmla="*/ 2250659 w 9193366"/>
              <a:gd name="connsiteY5" fmla="*/ 6994525 h 6994525"/>
              <a:gd name="connsiteX6" fmla="*/ 9193366 w 9193366"/>
              <a:gd name="connsiteY6" fmla="*/ 6994525 h 6994525"/>
              <a:gd name="connsiteX7" fmla="*/ 2250659 w 9193366"/>
              <a:gd name="connsiteY7" fmla="*/ 723 h 6994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93366" h="6994525">
                <a:moveTo>
                  <a:pt x="2250659" y="0"/>
                </a:moveTo>
                <a:lnTo>
                  <a:pt x="2249942" y="0"/>
                </a:lnTo>
                <a:lnTo>
                  <a:pt x="0" y="0"/>
                </a:lnTo>
                <a:lnTo>
                  <a:pt x="0" y="6994525"/>
                </a:lnTo>
                <a:lnTo>
                  <a:pt x="2249942" y="6994525"/>
                </a:lnTo>
                <a:lnTo>
                  <a:pt x="2250659" y="6994525"/>
                </a:lnTo>
                <a:lnTo>
                  <a:pt x="9193366" y="6994525"/>
                </a:lnTo>
                <a:lnTo>
                  <a:pt x="2250659" y="723"/>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000145117"/>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userDrawn="1">
  <p:cSld name="Section_layout_2_text">
    <p:spTree>
      <p:nvGrpSpPr>
        <p:cNvPr id="1" name=""/>
        <p:cNvGrpSpPr/>
        <p:nvPr/>
      </p:nvGrpSpPr>
      <p:grpSpPr>
        <a:xfrm>
          <a:off x="0" y="0"/>
          <a:ext cx="0" cy="0"/>
          <a:chOff x="0" y="0"/>
          <a:chExt cx="0" cy="0"/>
        </a:xfrm>
      </p:grpSpPr>
      <p:sp>
        <p:nvSpPr>
          <p:cNvPr id="2" name="Title 1"/>
          <p:cNvSpPr>
            <a:spLocks noGrp="1"/>
          </p:cNvSpPr>
          <p:nvPr>
            <p:ph type="title"/>
          </p:nvPr>
        </p:nvSpPr>
        <p:spPr>
          <a:xfrm>
            <a:off x="574273" y="1137812"/>
            <a:ext cx="6256298" cy="899665"/>
          </a:xfrm>
        </p:spPr>
        <p:txBody>
          <a:bodyPr/>
          <a:lstStyle>
            <a:lvl1pPr algn="l" defTabSz="914192" rtl="0" eaLnBrk="1" latinLnBrk="0" hangingPunct="1">
              <a:lnSpc>
                <a:spcPct val="90000"/>
              </a:lnSpc>
              <a:spcBef>
                <a:spcPct val="0"/>
              </a:spcBef>
              <a:buNone/>
              <a:defRPr lang="en-US" sz="5881" b="0" kern="1200" cap="none" spc="-147" baseline="0" dirty="0">
                <a:ln w="3175">
                  <a:noFill/>
                </a:ln>
                <a:solidFill>
                  <a:schemeClr val="tx1"/>
                </a:solidFill>
                <a:effectLst/>
                <a:latin typeface="Segoe UI Semibold" panose="020B0702040204020203" pitchFamily="34" charset="0"/>
                <a:ea typeface="+mn-ea"/>
                <a:cs typeface="Segoe UI Semibold" panose="020B0702040204020203" pitchFamily="34" charset="0"/>
              </a:defRPr>
            </a:lvl1pPr>
          </a:lstStyle>
          <a:p>
            <a:r>
              <a:rPr lang="en-US" dirty="0"/>
              <a:t>Click to edit Master title style</a:t>
            </a:r>
          </a:p>
        </p:txBody>
      </p:sp>
      <p:sp>
        <p:nvSpPr>
          <p:cNvPr id="11" name="Freeform 10"/>
          <p:cNvSpPr/>
          <p:nvPr userDrawn="1"/>
        </p:nvSpPr>
        <p:spPr bwMode="auto">
          <a:xfrm>
            <a:off x="2114851" y="-2"/>
            <a:ext cx="10077148" cy="6858001"/>
          </a:xfrm>
          <a:custGeom>
            <a:avLst/>
            <a:gdLst>
              <a:gd name="connsiteX0" fmla="*/ 6942707 w 10279216"/>
              <a:gd name="connsiteY0" fmla="*/ 0 h 6994526"/>
              <a:gd name="connsiteX1" fmla="*/ 6943424 w 10279216"/>
              <a:gd name="connsiteY1" fmla="*/ 0 h 6994526"/>
              <a:gd name="connsiteX2" fmla="*/ 9193366 w 10279216"/>
              <a:gd name="connsiteY2" fmla="*/ 0 h 6994526"/>
              <a:gd name="connsiteX3" fmla="*/ 9193366 w 10279216"/>
              <a:gd name="connsiteY3" fmla="*/ 1 h 6994526"/>
              <a:gd name="connsiteX4" fmla="*/ 10279216 w 10279216"/>
              <a:gd name="connsiteY4" fmla="*/ 1 h 6994526"/>
              <a:gd name="connsiteX5" fmla="*/ 10279216 w 10279216"/>
              <a:gd name="connsiteY5" fmla="*/ 6994526 h 6994526"/>
              <a:gd name="connsiteX6" fmla="*/ 8167841 w 10279216"/>
              <a:gd name="connsiteY6" fmla="*/ 6994526 h 6994526"/>
              <a:gd name="connsiteX7" fmla="*/ 8167841 w 10279216"/>
              <a:gd name="connsiteY7" fmla="*/ 6994525 h 6994526"/>
              <a:gd name="connsiteX8" fmla="*/ 6943424 w 10279216"/>
              <a:gd name="connsiteY8" fmla="*/ 6994525 h 6994526"/>
              <a:gd name="connsiteX9" fmla="*/ 6942707 w 10279216"/>
              <a:gd name="connsiteY9" fmla="*/ 6994525 h 6994526"/>
              <a:gd name="connsiteX10" fmla="*/ 0 w 10279216"/>
              <a:gd name="connsiteY10" fmla="*/ 6994525 h 6994526"/>
              <a:gd name="connsiteX11" fmla="*/ 6942707 w 10279216"/>
              <a:gd name="connsiteY11" fmla="*/ 723 h 6994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279216" h="6994526">
                <a:moveTo>
                  <a:pt x="6942707" y="0"/>
                </a:moveTo>
                <a:lnTo>
                  <a:pt x="6943424" y="0"/>
                </a:lnTo>
                <a:lnTo>
                  <a:pt x="9193366" y="0"/>
                </a:lnTo>
                <a:lnTo>
                  <a:pt x="9193366" y="1"/>
                </a:lnTo>
                <a:lnTo>
                  <a:pt x="10279216" y="1"/>
                </a:lnTo>
                <a:lnTo>
                  <a:pt x="10279216" y="6994526"/>
                </a:lnTo>
                <a:lnTo>
                  <a:pt x="8167841" y="6994526"/>
                </a:lnTo>
                <a:lnTo>
                  <a:pt x="8167841" y="6994525"/>
                </a:lnTo>
                <a:lnTo>
                  <a:pt x="6943424" y="6994525"/>
                </a:lnTo>
                <a:lnTo>
                  <a:pt x="6942707" y="6994525"/>
                </a:lnTo>
                <a:lnTo>
                  <a:pt x="0" y="6994525"/>
                </a:lnTo>
                <a:lnTo>
                  <a:pt x="6942707" y="723"/>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Text Placeholder 5"/>
          <p:cNvSpPr>
            <a:spLocks noGrp="1"/>
          </p:cNvSpPr>
          <p:nvPr>
            <p:ph type="body" sz="quarter" idx="10"/>
          </p:nvPr>
        </p:nvSpPr>
        <p:spPr>
          <a:xfrm>
            <a:off x="6655021" y="2515638"/>
            <a:ext cx="5109621" cy="479813"/>
          </a:xfrm>
        </p:spPr>
        <p:txBody>
          <a:bodyPr/>
          <a:lstStyle>
            <a:lvl1pPr marL="0" indent="0" algn="l" defTabSz="913874" rtl="0" eaLnBrk="1" latinLnBrk="0" hangingPunct="1">
              <a:lnSpc>
                <a:spcPct val="90000"/>
              </a:lnSpc>
              <a:spcBef>
                <a:spcPts val="0"/>
              </a:spcBef>
              <a:spcAft>
                <a:spcPts val="1765"/>
              </a:spcAft>
              <a:buNone/>
              <a:defRPr lang="en-US" sz="2157" kern="1200" spc="-49" baseline="0" dirty="0" smtClean="0">
                <a:solidFill>
                  <a:schemeClr val="bg2"/>
                </a:solidFill>
                <a:latin typeface="+mn-lt"/>
                <a:ea typeface="Segoe UI" pitchFamily="34" charset="0"/>
                <a:cs typeface="Segoe UI" pitchFamily="34" charset="0"/>
              </a:defRPr>
            </a:lvl1pPr>
            <a:lvl2pPr marL="0" indent="0" algn="l" defTabSz="913874" rtl="0" eaLnBrk="1" latinLnBrk="0" hangingPunct="1">
              <a:lnSpc>
                <a:spcPct val="90000"/>
              </a:lnSpc>
              <a:spcAft>
                <a:spcPts val="1765"/>
              </a:spcAft>
              <a:buFontTx/>
              <a:buNone/>
              <a:defRPr lang="en-US" sz="2353" kern="1200" spc="-49" dirty="0" smtClean="0">
                <a:solidFill>
                  <a:schemeClr val="bg2"/>
                </a:solidFill>
                <a:latin typeface="+mn-lt"/>
                <a:ea typeface="Segoe UI" pitchFamily="34" charset="0"/>
                <a:cs typeface="Segoe UI" pitchFamily="34" charset="0"/>
              </a:defRPr>
            </a:lvl2pPr>
            <a:lvl3pPr marL="0" indent="0" algn="l" defTabSz="913874" rtl="0" eaLnBrk="1" latinLnBrk="0" hangingPunct="1">
              <a:lnSpc>
                <a:spcPct val="90000"/>
              </a:lnSpc>
              <a:spcAft>
                <a:spcPts val="1765"/>
              </a:spcAft>
              <a:buNone/>
              <a:defRPr lang="en-US" sz="2353" kern="1200" spc="-49" dirty="0" smtClean="0">
                <a:solidFill>
                  <a:schemeClr val="bg2"/>
                </a:solidFill>
                <a:latin typeface="+mn-lt"/>
                <a:ea typeface="Segoe UI" pitchFamily="34" charset="0"/>
                <a:cs typeface="Segoe UI" pitchFamily="34" charset="0"/>
              </a:defRPr>
            </a:lvl3pPr>
            <a:lvl4pPr marL="0" indent="0" algn="l" defTabSz="913874" rtl="0" eaLnBrk="1" latinLnBrk="0" hangingPunct="1">
              <a:lnSpc>
                <a:spcPct val="90000"/>
              </a:lnSpc>
              <a:spcAft>
                <a:spcPts val="1765"/>
              </a:spcAft>
              <a:buNone/>
              <a:defRPr lang="en-US" sz="2353" kern="1200" spc="-49" dirty="0" smtClean="0">
                <a:solidFill>
                  <a:schemeClr val="bg2"/>
                </a:solidFill>
                <a:latin typeface="+mn-lt"/>
                <a:ea typeface="Segoe UI" pitchFamily="34" charset="0"/>
                <a:cs typeface="Segoe UI" pitchFamily="34" charset="0"/>
              </a:defRPr>
            </a:lvl4pPr>
            <a:lvl5pPr marL="0" indent="0" algn="l" defTabSz="913874" rtl="0" eaLnBrk="1" latinLnBrk="0" hangingPunct="1">
              <a:lnSpc>
                <a:spcPct val="90000"/>
              </a:lnSpc>
              <a:spcAft>
                <a:spcPts val="1765"/>
              </a:spcAft>
              <a:buNone/>
              <a:defRPr lang="en-US" sz="2353" kern="1200" spc="-49" dirty="0">
                <a:solidFill>
                  <a:schemeClr val="bg2"/>
                </a:solidFill>
                <a:latin typeface="+mn-lt"/>
                <a:ea typeface="Segoe UI" pitchFamily="34" charset="0"/>
                <a:cs typeface="Segoe UI" pitchFamily="34" charset="0"/>
              </a:defRPr>
            </a:lvl5pPr>
          </a:lstStyle>
          <a:p>
            <a:pPr lvl="0"/>
            <a:r>
              <a:rPr lang="en-US" dirty="0"/>
              <a:t>Click to edit Master text styles</a:t>
            </a:r>
          </a:p>
        </p:txBody>
      </p:sp>
      <p:grpSp>
        <p:nvGrpSpPr>
          <p:cNvPr id="10" name="Group 9"/>
          <p:cNvGrpSpPr>
            <a:grpSpLocks noChangeAspect="1"/>
          </p:cNvGrpSpPr>
          <p:nvPr userDrawn="1"/>
        </p:nvGrpSpPr>
        <p:grpSpPr>
          <a:xfrm>
            <a:off x="738086" y="5538356"/>
            <a:ext cx="536441" cy="542983"/>
            <a:chOff x="-1600994" y="4302797"/>
            <a:chExt cx="1713039" cy="1724190"/>
          </a:xfrm>
          <a:solidFill>
            <a:schemeClr val="tx1"/>
          </a:solidFill>
        </p:grpSpPr>
        <p:sp>
          <p:nvSpPr>
            <p:cNvPr id="12" name="Freeform 5"/>
            <p:cNvSpPr>
              <a:spLocks/>
            </p:cNvSpPr>
            <p:nvPr/>
          </p:nvSpPr>
          <p:spPr bwMode="auto">
            <a:xfrm>
              <a:off x="-837280" y="4302797"/>
              <a:ext cx="949325" cy="841375"/>
            </a:xfrm>
            <a:custGeom>
              <a:avLst/>
              <a:gdLst>
                <a:gd name="T0" fmla="*/ 0 w 598"/>
                <a:gd name="T1" fmla="*/ 530 h 530"/>
                <a:gd name="T2" fmla="*/ 598 w 598"/>
                <a:gd name="T3" fmla="*/ 530 h 530"/>
                <a:gd name="T4" fmla="*/ 598 w 598"/>
                <a:gd name="T5" fmla="*/ 0 h 530"/>
                <a:gd name="T6" fmla="*/ 0 w 598"/>
                <a:gd name="T7" fmla="*/ 84 h 530"/>
                <a:gd name="T8" fmla="*/ 0 w 598"/>
                <a:gd name="T9" fmla="*/ 530 h 530"/>
              </a:gdLst>
              <a:ahLst/>
              <a:cxnLst>
                <a:cxn ang="0">
                  <a:pos x="T0" y="T1"/>
                </a:cxn>
                <a:cxn ang="0">
                  <a:pos x="T2" y="T3"/>
                </a:cxn>
                <a:cxn ang="0">
                  <a:pos x="T4" y="T5"/>
                </a:cxn>
                <a:cxn ang="0">
                  <a:pos x="T6" y="T7"/>
                </a:cxn>
                <a:cxn ang="0">
                  <a:pos x="T8" y="T9"/>
                </a:cxn>
              </a:cxnLst>
              <a:rect l="0" t="0" r="r" b="b"/>
              <a:pathLst>
                <a:path w="598" h="530">
                  <a:moveTo>
                    <a:pt x="0" y="530"/>
                  </a:moveTo>
                  <a:lnTo>
                    <a:pt x="598" y="530"/>
                  </a:lnTo>
                  <a:lnTo>
                    <a:pt x="598" y="0"/>
                  </a:lnTo>
                  <a:lnTo>
                    <a:pt x="0" y="84"/>
                  </a:lnTo>
                  <a:lnTo>
                    <a:pt x="0" y="5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2549" b="0" i="0" u="none" strike="noStrike" kern="1200" cap="none" spc="0" normalizeH="0" baseline="0" noProof="0" dirty="0">
                <a:ln>
                  <a:noFill/>
                </a:ln>
                <a:solidFill>
                  <a:srgbClr val="505050"/>
                </a:solidFill>
                <a:effectLst/>
                <a:uLnTx/>
                <a:uFillTx/>
                <a:latin typeface="Arial Unicode MS" panose="020B0604020202020204" pitchFamily="34" charset="-128"/>
                <a:ea typeface="+mn-ea"/>
                <a:cs typeface="+mn-cs"/>
              </a:endParaRPr>
            </a:p>
          </p:txBody>
        </p:sp>
        <p:sp>
          <p:nvSpPr>
            <p:cNvPr id="18" name="Freeform 6"/>
            <p:cNvSpPr>
              <a:spLocks/>
            </p:cNvSpPr>
            <p:nvPr/>
          </p:nvSpPr>
          <p:spPr bwMode="auto">
            <a:xfrm>
              <a:off x="-1600994" y="4439321"/>
              <a:ext cx="727074" cy="704852"/>
            </a:xfrm>
            <a:custGeom>
              <a:avLst/>
              <a:gdLst>
                <a:gd name="T0" fmla="*/ 458 w 458"/>
                <a:gd name="T1" fmla="*/ 444 h 444"/>
                <a:gd name="T2" fmla="*/ 458 w 458"/>
                <a:gd name="T3" fmla="*/ 0 h 444"/>
                <a:gd name="T4" fmla="*/ 0 w 458"/>
                <a:gd name="T5" fmla="*/ 64 h 444"/>
                <a:gd name="T6" fmla="*/ 0 w 458"/>
                <a:gd name="T7" fmla="*/ 444 h 444"/>
                <a:gd name="T8" fmla="*/ 458 w 458"/>
                <a:gd name="T9" fmla="*/ 444 h 444"/>
              </a:gdLst>
              <a:ahLst/>
              <a:cxnLst>
                <a:cxn ang="0">
                  <a:pos x="T0" y="T1"/>
                </a:cxn>
                <a:cxn ang="0">
                  <a:pos x="T2" y="T3"/>
                </a:cxn>
                <a:cxn ang="0">
                  <a:pos x="T4" y="T5"/>
                </a:cxn>
                <a:cxn ang="0">
                  <a:pos x="T6" y="T7"/>
                </a:cxn>
                <a:cxn ang="0">
                  <a:pos x="T8" y="T9"/>
                </a:cxn>
              </a:cxnLst>
              <a:rect l="0" t="0" r="r" b="b"/>
              <a:pathLst>
                <a:path w="458" h="444">
                  <a:moveTo>
                    <a:pt x="458" y="444"/>
                  </a:moveTo>
                  <a:lnTo>
                    <a:pt x="458" y="0"/>
                  </a:lnTo>
                  <a:lnTo>
                    <a:pt x="0" y="64"/>
                  </a:lnTo>
                  <a:lnTo>
                    <a:pt x="0" y="444"/>
                  </a:lnTo>
                  <a:lnTo>
                    <a:pt x="458" y="4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2549" b="0" i="0" u="none" strike="noStrike" kern="1200" cap="none" spc="0" normalizeH="0" baseline="0" noProof="0" dirty="0">
                <a:ln>
                  <a:noFill/>
                </a:ln>
                <a:solidFill>
                  <a:srgbClr val="505050"/>
                </a:solidFill>
                <a:effectLst/>
                <a:uLnTx/>
                <a:uFillTx/>
                <a:latin typeface="Arial Unicode MS" panose="020B0604020202020204" pitchFamily="34" charset="-128"/>
                <a:ea typeface="+mn-ea"/>
                <a:cs typeface="+mn-cs"/>
              </a:endParaRPr>
            </a:p>
          </p:txBody>
        </p:sp>
        <p:sp>
          <p:nvSpPr>
            <p:cNvPr id="19" name="Freeform 7"/>
            <p:cNvSpPr>
              <a:spLocks/>
            </p:cNvSpPr>
            <p:nvPr/>
          </p:nvSpPr>
          <p:spPr bwMode="auto">
            <a:xfrm>
              <a:off x="-1600994" y="5187199"/>
              <a:ext cx="727075" cy="701675"/>
            </a:xfrm>
            <a:custGeom>
              <a:avLst/>
              <a:gdLst>
                <a:gd name="T0" fmla="*/ 458 w 458"/>
                <a:gd name="T1" fmla="*/ 0 h 442"/>
                <a:gd name="T2" fmla="*/ 0 w 458"/>
                <a:gd name="T3" fmla="*/ 0 h 442"/>
                <a:gd name="T4" fmla="*/ 0 w 458"/>
                <a:gd name="T5" fmla="*/ 379 h 442"/>
                <a:gd name="T6" fmla="*/ 458 w 458"/>
                <a:gd name="T7" fmla="*/ 442 h 442"/>
                <a:gd name="T8" fmla="*/ 458 w 458"/>
                <a:gd name="T9" fmla="*/ 0 h 442"/>
              </a:gdLst>
              <a:ahLst/>
              <a:cxnLst>
                <a:cxn ang="0">
                  <a:pos x="T0" y="T1"/>
                </a:cxn>
                <a:cxn ang="0">
                  <a:pos x="T2" y="T3"/>
                </a:cxn>
                <a:cxn ang="0">
                  <a:pos x="T4" y="T5"/>
                </a:cxn>
                <a:cxn ang="0">
                  <a:pos x="T6" y="T7"/>
                </a:cxn>
                <a:cxn ang="0">
                  <a:pos x="T8" y="T9"/>
                </a:cxn>
              </a:cxnLst>
              <a:rect l="0" t="0" r="r" b="b"/>
              <a:pathLst>
                <a:path w="458" h="442">
                  <a:moveTo>
                    <a:pt x="458" y="0"/>
                  </a:moveTo>
                  <a:lnTo>
                    <a:pt x="0" y="0"/>
                  </a:lnTo>
                  <a:lnTo>
                    <a:pt x="0" y="379"/>
                  </a:lnTo>
                  <a:lnTo>
                    <a:pt x="458" y="442"/>
                  </a:lnTo>
                  <a:lnTo>
                    <a:pt x="45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2549" b="0" i="0" u="none" strike="noStrike" kern="1200" cap="none" spc="0" normalizeH="0" baseline="0" noProof="0" dirty="0">
                <a:ln>
                  <a:noFill/>
                </a:ln>
                <a:solidFill>
                  <a:srgbClr val="505050"/>
                </a:solidFill>
                <a:effectLst/>
                <a:uLnTx/>
                <a:uFillTx/>
                <a:latin typeface="Arial Unicode MS" panose="020B0604020202020204" pitchFamily="34" charset="-128"/>
                <a:ea typeface="+mn-ea"/>
                <a:cs typeface="+mn-cs"/>
              </a:endParaRPr>
            </a:p>
          </p:txBody>
        </p:sp>
        <p:sp>
          <p:nvSpPr>
            <p:cNvPr id="20" name="Freeform 8"/>
            <p:cNvSpPr>
              <a:spLocks/>
            </p:cNvSpPr>
            <p:nvPr/>
          </p:nvSpPr>
          <p:spPr bwMode="auto">
            <a:xfrm>
              <a:off x="-837280" y="5187200"/>
              <a:ext cx="949325" cy="839787"/>
            </a:xfrm>
            <a:custGeom>
              <a:avLst/>
              <a:gdLst>
                <a:gd name="T0" fmla="*/ 0 w 598"/>
                <a:gd name="T1" fmla="*/ 0 h 529"/>
                <a:gd name="T2" fmla="*/ 0 w 598"/>
                <a:gd name="T3" fmla="*/ 445 h 529"/>
                <a:gd name="T4" fmla="*/ 598 w 598"/>
                <a:gd name="T5" fmla="*/ 529 h 529"/>
                <a:gd name="T6" fmla="*/ 598 w 598"/>
                <a:gd name="T7" fmla="*/ 0 h 529"/>
                <a:gd name="T8" fmla="*/ 0 w 598"/>
                <a:gd name="T9" fmla="*/ 0 h 529"/>
              </a:gdLst>
              <a:ahLst/>
              <a:cxnLst>
                <a:cxn ang="0">
                  <a:pos x="T0" y="T1"/>
                </a:cxn>
                <a:cxn ang="0">
                  <a:pos x="T2" y="T3"/>
                </a:cxn>
                <a:cxn ang="0">
                  <a:pos x="T4" y="T5"/>
                </a:cxn>
                <a:cxn ang="0">
                  <a:pos x="T6" y="T7"/>
                </a:cxn>
                <a:cxn ang="0">
                  <a:pos x="T8" y="T9"/>
                </a:cxn>
              </a:cxnLst>
              <a:rect l="0" t="0" r="r" b="b"/>
              <a:pathLst>
                <a:path w="598" h="529">
                  <a:moveTo>
                    <a:pt x="0" y="0"/>
                  </a:moveTo>
                  <a:lnTo>
                    <a:pt x="0" y="445"/>
                  </a:lnTo>
                  <a:lnTo>
                    <a:pt x="598" y="529"/>
                  </a:lnTo>
                  <a:lnTo>
                    <a:pt x="59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2549" b="0" i="0" u="none" strike="noStrike" kern="1200" cap="none" spc="0" normalizeH="0" baseline="0" noProof="0" dirty="0">
                <a:ln>
                  <a:noFill/>
                </a:ln>
                <a:solidFill>
                  <a:srgbClr val="505050"/>
                </a:solidFill>
                <a:effectLst/>
                <a:uLnTx/>
                <a:uFillTx/>
                <a:latin typeface="Arial Unicode MS" panose="020B0604020202020204" pitchFamily="34" charset="-128"/>
                <a:ea typeface="+mn-ea"/>
                <a:cs typeface="+mn-cs"/>
              </a:endParaRPr>
            </a:p>
          </p:txBody>
        </p:sp>
      </p:grpSp>
    </p:spTree>
    <p:extLst>
      <p:ext uri="{BB962C8B-B14F-4D97-AF65-F5344CB8AC3E}">
        <p14:creationId xmlns:p14="http://schemas.microsoft.com/office/powerpoint/2010/main" val="2338059635"/>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type="titleOnly">
  <p:cSld name="1_Title Only_Full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alpha val="99000"/>
                  </a:schemeClr>
                </a:solidFill>
              </a:defRPr>
            </a:lvl1pPr>
          </a:lstStyle>
          <a:p>
            <a:r>
              <a:rPr lang="en-US" dirty="0"/>
              <a:t>Click to edit Master title style</a:t>
            </a: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97133" y="6279931"/>
            <a:ext cx="1001725" cy="502636"/>
          </a:xfrm>
          <a:prstGeom prst="rect">
            <a:avLst/>
          </a:prstGeom>
        </p:spPr>
      </p:pic>
      <p:sp>
        <p:nvSpPr>
          <p:cNvPr id="8" name="TextBox 7"/>
          <p:cNvSpPr txBox="1"/>
          <p:nvPr userDrawn="1"/>
        </p:nvSpPr>
        <p:spPr>
          <a:xfrm>
            <a:off x="10990798" y="6591009"/>
            <a:ext cx="1021758" cy="138499"/>
          </a:xfrm>
          <a:prstGeom prst="rect">
            <a:avLst/>
          </a:prstGeom>
          <a:noFill/>
        </p:spPr>
        <p:txBody>
          <a:bodyPr wrap="square" lIns="0" tIns="0" rIns="0" bIns="0" rtlCol="0">
            <a:spAutoFit/>
          </a:bodyPr>
          <a:lstStyle/>
          <a:p>
            <a:pPr marL="0" marR="0" lvl="0" indent="0" algn="r" defTabSz="914192" rtl="0" eaLnBrk="1" fontAlgn="auto" latinLnBrk="0" hangingPunct="1">
              <a:lnSpc>
                <a:spcPct val="100000"/>
              </a:lnSpc>
              <a:spcBef>
                <a:spcPts val="0"/>
              </a:spcBef>
              <a:spcAft>
                <a:spcPts val="0"/>
              </a:spcAft>
              <a:buClrTx/>
              <a:buSzTx/>
              <a:buFontTx/>
              <a:buNone/>
              <a:tabLst/>
              <a:defRPr/>
            </a:pPr>
            <a:fld id="{D1FDF147-A34E-4605-92D6-A58348E56B3A}" type="slidenum">
              <a:rPr kumimoji="0" lang="en-US" sz="900" b="0" i="0" u="none" strike="noStrike" kern="1200" cap="none" spc="0" normalizeH="0" baseline="0" noProof="0" smtClean="0">
                <a:ln>
                  <a:noFill/>
                </a:ln>
                <a:solidFill>
                  <a:srgbClr val="0078D7">
                    <a:alpha val="99000"/>
                  </a:srgbClr>
                </a:solidFill>
                <a:effectLst/>
                <a:uLnTx/>
                <a:uFillTx/>
                <a:latin typeface="Segoe UI"/>
                <a:ea typeface="+mn-ea"/>
                <a:cs typeface="+mn-cs"/>
              </a:rPr>
              <a:pPr marL="0" marR="0" lvl="0" indent="0" algn="r" defTabSz="914192"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err="1">
              <a:ln>
                <a:noFill/>
              </a:ln>
              <a:solidFill>
                <a:srgbClr val="0078D7">
                  <a:alpha val="99000"/>
                </a:srgbClr>
              </a:solidFill>
              <a:effectLst/>
              <a:uLnTx/>
              <a:uFillTx/>
              <a:latin typeface="Segoe UI"/>
              <a:ea typeface="+mn-ea"/>
              <a:cs typeface="+mn-cs"/>
            </a:endParaRPr>
          </a:p>
        </p:txBody>
      </p:sp>
    </p:spTree>
    <p:extLst>
      <p:ext uri="{BB962C8B-B14F-4D97-AF65-F5344CB8AC3E}">
        <p14:creationId xmlns:p14="http://schemas.microsoft.com/office/powerpoint/2010/main" val="2174995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showMasterSp="0" userDrawn="1">
  <p:cSld name="Divider_Color LG Text">
    <p:bg>
      <p:bgPr>
        <a:solidFill>
          <a:schemeClr val="accent1"/>
        </a:solidFill>
        <a:effectLst/>
      </p:bgPr>
    </p:bg>
    <p:spTree>
      <p:nvGrpSpPr>
        <p:cNvPr id="1" name=""/>
        <p:cNvGrpSpPr/>
        <p:nvPr/>
      </p:nvGrpSpPr>
      <p:grpSpPr>
        <a:xfrm>
          <a:off x="0" y="0"/>
          <a:ext cx="0" cy="0"/>
          <a:chOff x="0" y="0"/>
          <a:chExt cx="0" cy="0"/>
        </a:xfrm>
      </p:grpSpPr>
      <p:sp>
        <p:nvSpPr>
          <p:cNvPr id="6" name="Content Placeholder 5"/>
          <p:cNvSpPr>
            <a:spLocks noGrp="1"/>
          </p:cNvSpPr>
          <p:nvPr>
            <p:ph sz="quarter" idx="11"/>
          </p:nvPr>
        </p:nvSpPr>
        <p:spPr>
          <a:xfrm>
            <a:off x="484720" y="5797652"/>
            <a:ext cx="7860998" cy="562933"/>
          </a:xfrm>
        </p:spPr>
        <p:txBody>
          <a:bodyPr anchor="b" anchorCtr="0">
            <a:normAutofit/>
          </a:bodyPr>
          <a:lstStyle>
            <a:lvl1pPr>
              <a:defRPr sz="1866">
                <a:solidFill>
                  <a:schemeClr val="bg1"/>
                </a:solidFill>
                <a:latin typeface="+mn-lt"/>
              </a:defRPr>
            </a:lvl1pPr>
          </a:lstStyle>
          <a:p>
            <a:pPr lvl="0"/>
            <a:r>
              <a:rPr lang="en-US" dirty="0"/>
              <a:t>Click to edit Master text styles</a:t>
            </a:r>
          </a:p>
        </p:txBody>
      </p:sp>
      <p:sp>
        <p:nvSpPr>
          <p:cNvPr id="10" name="Title 9"/>
          <p:cNvSpPr>
            <a:spLocks noGrp="1"/>
          </p:cNvSpPr>
          <p:nvPr>
            <p:ph type="title"/>
          </p:nvPr>
        </p:nvSpPr>
        <p:spPr>
          <a:xfrm>
            <a:off x="484722" y="2786219"/>
            <a:ext cx="11218332" cy="960821"/>
          </a:xfrm>
        </p:spPr>
        <p:txBody>
          <a:bodyPr>
            <a:spAutoFit/>
          </a:bodyPr>
          <a:lstStyle>
            <a:lvl1pPr>
              <a:lnSpc>
                <a:spcPct val="95000"/>
              </a:lnSpc>
              <a:defRPr sz="5332">
                <a:solidFill>
                  <a:schemeClr val="bg1"/>
                </a:solidFill>
                <a:latin typeface="Segoe UI Light"/>
                <a:cs typeface="Segoe UI Light"/>
              </a:defRPr>
            </a:lvl1pPr>
          </a:lstStyle>
          <a:p>
            <a:r>
              <a:rPr lang="en-US" dirty="0"/>
              <a:t>Click to edit Master title style</a:t>
            </a:r>
          </a:p>
        </p:txBody>
      </p:sp>
      <p:pic>
        <p:nvPicPr>
          <p:cNvPr id="4" name="Picture 3"/>
          <p:cNvPicPr>
            <a:picLocks noChangeAspect="1" noChangeArrowheads="1"/>
          </p:cNvPicPr>
          <p:nvPr userDrawn="1"/>
        </p:nvPicPr>
        <p:blipFill>
          <a:blip r:embed="rId2" cstate="screen">
            <a:extLst>
              <a:ext uri="{28A0092B-C50C-407E-A947-70E740481C1C}">
                <a14:useLocalDpi xmlns:a14="http://schemas.microsoft.com/office/drawing/2010/main"/>
              </a:ext>
            </a:extLst>
          </a:blip>
          <a:stretch>
            <a:fillRect/>
          </a:stretch>
        </p:blipFill>
        <p:spPr bwMode="auto">
          <a:xfrm>
            <a:off x="10474321" y="6054607"/>
            <a:ext cx="1341118" cy="453472"/>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2064943159"/>
      </p:ext>
    </p:extLst>
  </p:cSld>
  <p:clrMapOvr>
    <a:overrideClrMapping bg1="lt1" tx1="dk1" bg2="lt2" tx2="dk2" accent1="accent1" accent2="accent2" accent3="accent3" accent4="accent4" accent5="accent5" accent6="accent6" hlink="hlink" folHlink="folHlink"/>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4" name="Content Placeholder 3"/>
          <p:cNvSpPr>
            <a:spLocks noGrp="1"/>
          </p:cNvSpPr>
          <p:nvPr>
            <p:ph sz="quarter" idx="14" hasCustomPrompt="1"/>
          </p:nvPr>
        </p:nvSpPr>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hasCustomPrompt="1"/>
          </p:nvPr>
        </p:nvSpPr>
        <p:spPr/>
        <p:txBody>
          <a:bodyPr/>
          <a:lstStyle/>
          <a:p>
            <a:r>
              <a:rPr lang="en-US" dirty="0"/>
              <a:t>Click to edit title</a:t>
            </a:r>
          </a:p>
        </p:txBody>
      </p:sp>
    </p:spTree>
    <p:extLst>
      <p:ext uri="{BB962C8B-B14F-4D97-AF65-F5344CB8AC3E}">
        <p14:creationId xmlns:p14="http://schemas.microsoft.com/office/powerpoint/2010/main" val="4114079716"/>
      </p:ext>
    </p:extLst>
  </p:cSld>
  <p:clrMapOvr>
    <a:masterClrMapping/>
  </p:clrMapOvr>
  <p:transition>
    <p:fade/>
  </p:transition>
  <p:hf hdr="0" dt="0"/>
</p:sldLayout>
</file>

<file path=ppt/slideLayouts/slideLayout119.xml><?xml version="1.0" encoding="utf-8"?>
<p:sldLayout xmlns:a="http://schemas.openxmlformats.org/drawingml/2006/main" xmlns:r="http://schemas.openxmlformats.org/officeDocument/2006/relationships" xmlns:p="http://schemas.openxmlformats.org/presentationml/2006/main" userDrawn="1">
  <p:cSld name="Text Only_Large">
    <p:spTree>
      <p:nvGrpSpPr>
        <p:cNvPr id="1" name=""/>
        <p:cNvGrpSpPr/>
        <p:nvPr/>
      </p:nvGrpSpPr>
      <p:grpSpPr>
        <a:xfrm>
          <a:off x="0" y="0"/>
          <a:ext cx="0" cy="0"/>
          <a:chOff x="0" y="0"/>
          <a:chExt cx="0" cy="0"/>
        </a:xfrm>
      </p:grpSpPr>
      <p:sp>
        <p:nvSpPr>
          <p:cNvPr id="5" name="Content Placeholder 4"/>
          <p:cNvSpPr>
            <a:spLocks noGrp="1"/>
          </p:cNvSpPr>
          <p:nvPr>
            <p:ph sz="quarter" idx="14"/>
          </p:nvPr>
        </p:nvSpPr>
        <p:spPr>
          <a:xfrm>
            <a:off x="484718" y="1712386"/>
            <a:ext cx="8922690" cy="619144"/>
          </a:xfrm>
        </p:spPr>
        <p:txBody>
          <a:bodyPr/>
          <a:lstStyle>
            <a:lvl1pPr>
              <a:spcAft>
                <a:spcPts val="1600"/>
              </a:spcAft>
              <a:defRPr/>
            </a:lvl1pPr>
          </a:lstStyle>
          <a:p>
            <a:pPr lvl="0"/>
            <a:r>
              <a:rPr lang="en-US" dirty="0"/>
              <a:t>Click to edit Master text styles</a:t>
            </a:r>
          </a:p>
        </p:txBody>
      </p:sp>
    </p:spTree>
    <p:extLst>
      <p:ext uri="{BB962C8B-B14F-4D97-AF65-F5344CB8AC3E}">
        <p14:creationId xmlns:p14="http://schemas.microsoft.com/office/powerpoint/2010/main" val="375542230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2_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3" name="Rectangle 2"/>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11483526"/>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userDrawn="1">
  <p:cSld name="Title &amp; Only">
    <p:spTree>
      <p:nvGrpSpPr>
        <p:cNvPr id="1" name=""/>
        <p:cNvGrpSpPr/>
        <p:nvPr/>
      </p:nvGrpSpPr>
      <p:grpSpPr>
        <a:xfrm>
          <a:off x="0" y="0"/>
          <a:ext cx="0" cy="0"/>
          <a:chOff x="0" y="0"/>
          <a:chExt cx="0" cy="0"/>
        </a:xfrm>
      </p:grpSpPr>
      <p:sp>
        <p:nvSpPr>
          <p:cNvPr id="9" name="Text Placeholder 8"/>
          <p:cNvSpPr>
            <a:spLocks noGrp="1"/>
          </p:cNvSpPr>
          <p:nvPr>
            <p:ph type="body" sz="quarter" idx="15"/>
          </p:nvPr>
        </p:nvSpPr>
        <p:spPr>
          <a:xfrm>
            <a:off x="499536" y="503768"/>
            <a:ext cx="11203517" cy="728134"/>
          </a:xfrm>
        </p:spPr>
        <p:txBody>
          <a:bodyPr vert="horz" lIns="0" tIns="0" rIns="0" bIns="0" rtlCol="0">
            <a:noAutofit/>
          </a:bodyPr>
          <a:lstStyle>
            <a:lvl1pPr>
              <a:defRPr lang="en-US" sz="4800" dirty="0" smtClean="0"/>
            </a:lvl1pPr>
          </a:lstStyle>
          <a:p>
            <a:pPr lvl="0"/>
            <a:r>
              <a:rPr lang="en-US" dirty="0"/>
              <a:t>Click to edit Master text styles</a:t>
            </a:r>
          </a:p>
        </p:txBody>
      </p:sp>
    </p:spTree>
    <p:extLst>
      <p:ext uri="{BB962C8B-B14F-4D97-AF65-F5344CB8AC3E}">
        <p14:creationId xmlns:p14="http://schemas.microsoft.com/office/powerpoint/2010/main" val="3157986119"/>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Section Title Dark">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232275298"/>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89965280"/>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51992077"/>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97290917"/>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Blank Dar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6756092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1_Blank Dark">
    <p:bg>
      <p:bgPr>
        <a:solidFill>
          <a:schemeClr val="tx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127" cy="6858000"/>
          </a:xfrm>
          <a:prstGeom prst="rect">
            <a:avLst/>
          </a:prstGeom>
        </p:spPr>
      </p:pic>
      <p:pic>
        <p:nvPicPr>
          <p:cNvPr id="5" name="Picture 4"/>
          <p:cNvPicPr>
            <a:picLocks noChangeAspect="1"/>
          </p:cNvPicPr>
          <p:nvPr userDrawn="1"/>
        </p:nvPicPr>
        <p:blipFill>
          <a:blip r:embed="rId3"/>
          <a:stretch>
            <a:fillRect/>
          </a:stretch>
        </p:blipFill>
        <p:spPr>
          <a:xfrm>
            <a:off x="-1589" y="0"/>
            <a:ext cx="12195176" cy="6858000"/>
          </a:xfrm>
          <a:prstGeom prst="rect">
            <a:avLst/>
          </a:prstGeom>
        </p:spPr>
      </p:pic>
    </p:spTree>
    <p:extLst>
      <p:ext uri="{BB962C8B-B14F-4D97-AF65-F5344CB8AC3E}">
        <p14:creationId xmlns:p14="http://schemas.microsoft.com/office/powerpoint/2010/main" val="70277311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2_Blank Dark">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932" y="-297"/>
            <a:ext cx="12190135" cy="6858594"/>
          </a:xfrm>
          <a:prstGeom prst="rect">
            <a:avLst/>
          </a:prstGeom>
        </p:spPr>
      </p:pic>
    </p:spTree>
    <p:extLst>
      <p:ext uri="{BB962C8B-B14F-4D97-AF65-F5344CB8AC3E}">
        <p14:creationId xmlns:p14="http://schemas.microsoft.com/office/powerpoint/2010/main" val="145930337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3_Blank Dark">
    <p:bg>
      <p:bgPr>
        <a:solidFill>
          <a:schemeClr val="tx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1589" y="0"/>
            <a:ext cx="12195176" cy="6858000"/>
          </a:xfrm>
          <a:prstGeom prst="rect">
            <a:avLst/>
          </a:prstGeom>
        </p:spPr>
      </p:pic>
    </p:spTree>
    <p:extLst>
      <p:ext uri="{BB962C8B-B14F-4D97-AF65-F5344CB8AC3E}">
        <p14:creationId xmlns:p14="http://schemas.microsoft.com/office/powerpoint/2010/main" val="257253105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4_Blank Dark">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1589" y="3810"/>
            <a:ext cx="12195176" cy="6850380"/>
          </a:xfrm>
          <a:prstGeom prst="rect">
            <a:avLst/>
          </a:prstGeom>
        </p:spPr>
      </p:pic>
      <p:sp>
        <p:nvSpPr>
          <p:cNvPr id="2" name="Rectangle 1"/>
          <p:cNvSpPr/>
          <p:nvPr userDrawn="1"/>
        </p:nvSpPr>
        <p:spPr bwMode="auto">
          <a:xfrm>
            <a:off x="-127" y="0"/>
            <a:ext cx="12192127" cy="6856286"/>
          </a:xfrm>
          <a:prstGeom prst="rect">
            <a:avLst/>
          </a:prstGeom>
          <a:solidFill>
            <a:schemeClr val="tx1">
              <a:lumMod val="95000"/>
              <a:lumOff val="5000"/>
              <a:alpha val="53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398"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16814">
                    <a:srgbClr val="FFFFFF"/>
                  </a:gs>
                  <a:gs pos="46000">
                    <a:srgbClr val="FFFFFF"/>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16348289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60798" y="457199"/>
            <a:ext cx="4211227" cy="1936679"/>
          </a:xfrm>
        </p:spPr>
        <p:txBody>
          <a:bodyPr anchor="b">
            <a:noAutofit/>
          </a:bodyPr>
          <a:lstStyle>
            <a:lvl1pPr>
              <a:defRPr sz="4000"/>
            </a:lvl1pPr>
          </a:lstStyle>
          <a:p>
            <a:r>
              <a:rPr lang="en-US"/>
              <a:t>Click to edit Master title style</a:t>
            </a:r>
          </a:p>
        </p:txBody>
      </p:sp>
      <p:sp>
        <p:nvSpPr>
          <p:cNvPr id="3" name="Content Placeholder 2"/>
          <p:cNvSpPr>
            <a:spLocks noGrp="1"/>
          </p:cNvSpPr>
          <p:nvPr>
            <p:ph idx="1"/>
          </p:nvPr>
        </p:nvSpPr>
        <p:spPr>
          <a:xfrm>
            <a:off x="5183188" y="987425"/>
            <a:ext cx="6457432" cy="4873625"/>
          </a:xfrm>
        </p:spPr>
        <p:txBody>
          <a:bodyPr/>
          <a:lstStyle>
            <a:lvl1pPr>
              <a:defRPr sz="3200">
                <a:latin typeface="+mj-lt"/>
              </a:defRPr>
            </a:lvl1pPr>
            <a:lvl2pPr>
              <a:defRPr sz="2800">
                <a:latin typeface="+mj-lt"/>
              </a:defRPr>
            </a:lvl2pPr>
            <a:lvl3pPr>
              <a:defRPr sz="2400">
                <a:latin typeface="+mj-lt"/>
              </a:defRPr>
            </a:lvl3pPr>
            <a:lvl4pPr>
              <a:defRPr sz="2000">
                <a:latin typeface="+mj-lt"/>
              </a:defRPr>
            </a:lvl4pPr>
            <a:lvl5pPr>
              <a:defRPr sz="2000">
                <a:latin typeface="+mj-lt"/>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560798" y="2604070"/>
            <a:ext cx="4211227" cy="3264917"/>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7" name="Slide Number Placeholder 6"/>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pPr/>
              <a:t>‹#›</a:t>
            </a:fld>
            <a:endParaRPr lang="en-US"/>
          </a:p>
        </p:txBody>
      </p:sp>
    </p:spTree>
    <p:extLst>
      <p:ext uri="{BB962C8B-B14F-4D97-AF65-F5344CB8AC3E}">
        <p14:creationId xmlns:p14="http://schemas.microsoft.com/office/powerpoint/2010/main" val="419344626"/>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5_Blank Dark">
    <p:bg>
      <p:bgPr>
        <a:solidFill>
          <a:schemeClr val="tx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5237507" y="0"/>
            <a:ext cx="6954493" cy="6858000"/>
          </a:xfrm>
          <a:prstGeom prst="rect">
            <a:avLst/>
          </a:prstGeom>
          <a:gradFill>
            <a:gsLst>
              <a:gs pos="0">
                <a:schemeClr val="tx1">
                  <a:alpha val="0"/>
                </a:schemeClr>
              </a:gs>
              <a:gs pos="100000">
                <a:schemeClr val="tx1">
                  <a:alpha val="39000"/>
                </a:schemeClr>
              </a:gs>
            </a:gsLst>
            <a:lin ang="0" scaled="0"/>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398"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16814">
                    <a:srgbClr val="FFFFFF"/>
                  </a:gs>
                  <a:gs pos="46000">
                    <a:srgbClr val="FFFFFF"/>
                  </a:gs>
                </a:gsLst>
                <a:lin ang="5400000" scaled="0"/>
              </a:gradFill>
              <a:effectLst/>
              <a:uLnTx/>
              <a:uFillTx/>
              <a:latin typeface="Segoe UI"/>
              <a:ea typeface="+mn-ea"/>
              <a:cs typeface="+mn-cs"/>
            </a:endParaRPr>
          </a:p>
        </p:txBody>
      </p:sp>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t="7544" b="7544"/>
          <a:stretch/>
        </p:blipFill>
        <p:spPr>
          <a:xfrm>
            <a:off x="0" y="1714"/>
            <a:ext cx="12192127" cy="6856286"/>
          </a:xfrm>
          <a:prstGeom prst="rect">
            <a:avLst/>
          </a:prstGeom>
        </p:spPr>
      </p:pic>
    </p:spTree>
    <p:extLst>
      <p:ext uri="{BB962C8B-B14F-4D97-AF65-F5344CB8AC3E}">
        <p14:creationId xmlns:p14="http://schemas.microsoft.com/office/powerpoint/2010/main" val="416830423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6_Blank Dark">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srcRect l="8555" r="8555"/>
          <a:stretch/>
        </p:blipFill>
        <p:spPr>
          <a:xfrm>
            <a:off x="-64" y="857"/>
            <a:ext cx="12192127" cy="6856286"/>
          </a:xfrm>
          <a:prstGeom prst="rect">
            <a:avLst/>
          </a:prstGeom>
        </p:spPr>
      </p:pic>
    </p:spTree>
    <p:extLst>
      <p:ext uri="{BB962C8B-B14F-4D97-AF65-F5344CB8AC3E}">
        <p14:creationId xmlns:p14="http://schemas.microsoft.com/office/powerpoint/2010/main" val="222331330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1_Title Slide 1">
    <p:spTree>
      <p:nvGrpSpPr>
        <p:cNvPr id="1" name=""/>
        <p:cNvGrpSpPr/>
        <p:nvPr/>
      </p:nvGrpSpPr>
      <p:grpSpPr>
        <a:xfrm>
          <a:off x="0" y="0"/>
          <a:ext cx="0" cy="0"/>
          <a:chOff x="0" y="0"/>
          <a:chExt cx="0" cy="0"/>
        </a:xfrm>
      </p:grpSpPr>
      <p:sp>
        <p:nvSpPr>
          <p:cNvPr id="7" name="Rectangle 6"/>
          <p:cNvSpPr/>
          <p:nvPr userDrawn="1"/>
        </p:nvSpPr>
        <p:spPr bwMode="auto">
          <a:xfrm>
            <a:off x="0" y="2021398"/>
            <a:ext cx="12192000" cy="376551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4" name="Picture 4"/>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invGray">
          <a:xfrm>
            <a:off x="449769" y="471625"/>
            <a:ext cx="1702585" cy="36422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 name="Text Placeholder 4"/>
          <p:cNvSpPr>
            <a:spLocks noGrp="1"/>
          </p:cNvSpPr>
          <p:nvPr>
            <p:ph type="body" sz="quarter" idx="12"/>
          </p:nvPr>
        </p:nvSpPr>
        <p:spPr>
          <a:xfrm>
            <a:off x="271104" y="4263287"/>
            <a:ext cx="6273418" cy="1239992"/>
          </a:xfrm>
          <a:noFill/>
        </p:spPr>
        <p:txBody>
          <a:bodyPr tIns="109728" bIns="109728">
            <a:noAutofit/>
          </a:bodyPr>
          <a:lstStyle>
            <a:lvl1pPr marL="0" indent="0">
              <a:spcBef>
                <a:spcPts val="0"/>
              </a:spcBef>
              <a:buNone/>
              <a:defRPr sz="3529" spc="0" baseline="0">
                <a:gradFill>
                  <a:gsLst>
                    <a:gs pos="1250">
                      <a:schemeClr val="bg1"/>
                    </a:gs>
                    <a:gs pos="100000">
                      <a:schemeClr val="bg1"/>
                    </a:gs>
                  </a:gsLst>
                  <a:lin ang="5400000" scaled="0"/>
                </a:gradFill>
                <a:latin typeface="+mj-lt"/>
              </a:defRPr>
            </a:lvl1pPr>
          </a:lstStyle>
          <a:p>
            <a:pPr lvl="0"/>
            <a:r>
              <a:rPr lang="en-US"/>
              <a:t>Click to edit Master text styles</a:t>
            </a:r>
          </a:p>
        </p:txBody>
      </p:sp>
      <p:sp>
        <p:nvSpPr>
          <p:cNvPr id="9" name="Title 1"/>
          <p:cNvSpPr>
            <a:spLocks noGrp="1"/>
          </p:cNvSpPr>
          <p:nvPr>
            <p:ph type="title"/>
          </p:nvPr>
        </p:nvSpPr>
        <p:spPr>
          <a:xfrm>
            <a:off x="269304" y="2291187"/>
            <a:ext cx="6491234" cy="1972099"/>
          </a:xfrm>
          <a:noFill/>
        </p:spPr>
        <p:txBody>
          <a:bodyPr anchorCtr="0"/>
          <a:lstStyle>
            <a:lvl1pPr>
              <a:defRPr sz="5882" spc="-98" baseline="0">
                <a:gradFill>
                  <a:gsLst>
                    <a:gs pos="1250">
                      <a:schemeClr val="bg1"/>
                    </a:gs>
                    <a:gs pos="100000">
                      <a:schemeClr val="bg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14664824"/>
      </p:ext>
    </p:extLst>
  </p:cSld>
  <p:clrMapOvr>
    <a:masterClrMapping/>
  </p:clrMapOvr>
  <p:transition spd="slow"/>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7" name="Rectangle 6"/>
          <p:cNvSpPr/>
          <p:nvPr userDrawn="1"/>
        </p:nvSpPr>
        <p:spPr bwMode="auto">
          <a:xfrm>
            <a:off x="0" y="2021398"/>
            <a:ext cx="12192000" cy="3765518"/>
          </a:xfrm>
          <a:prstGeom prst="rect">
            <a:avLst/>
          </a:prstGeom>
          <a:solidFill>
            <a:srgbClr val="58288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invGray">
          <a:xfrm>
            <a:off x="449769" y="471625"/>
            <a:ext cx="1702585" cy="36422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269302" y="2081645"/>
            <a:ext cx="8964185" cy="1616318"/>
          </a:xfrm>
          <a:noFill/>
        </p:spPr>
        <p:txBody>
          <a:bodyPr anchorCtr="0"/>
          <a:lstStyle>
            <a:lvl1pPr>
              <a:defRPr sz="5882" spc="-98" baseline="0">
                <a:gradFill>
                  <a:gsLst>
                    <a:gs pos="5833">
                      <a:srgbClr val="FFFFFF"/>
                    </a:gs>
                    <a:gs pos="18000">
                      <a:srgbClr val="FFFFFF"/>
                    </a:gs>
                  </a:gsLst>
                  <a:lin ang="5400000" scaled="0"/>
                </a:gradFill>
              </a:defRPr>
            </a:lvl1pPr>
          </a:lstStyle>
          <a:p>
            <a:r>
              <a:rPr lang="en-US"/>
              <a:t>Click to edit Master title style</a:t>
            </a:r>
            <a:endParaRPr lang="en-US" dirty="0"/>
          </a:p>
        </p:txBody>
      </p:sp>
      <p:sp>
        <p:nvSpPr>
          <p:cNvPr id="5" name="Text Placeholder 4"/>
          <p:cNvSpPr>
            <a:spLocks noGrp="1"/>
          </p:cNvSpPr>
          <p:nvPr>
            <p:ph type="body" sz="quarter" idx="12"/>
          </p:nvPr>
        </p:nvSpPr>
        <p:spPr>
          <a:xfrm>
            <a:off x="276682" y="3697963"/>
            <a:ext cx="8964185" cy="1793105"/>
          </a:xfrm>
          <a:noFill/>
        </p:spPr>
        <p:txBody>
          <a:bodyPr tIns="109728" bIns="109728">
            <a:noAutofit/>
          </a:bodyPr>
          <a:lstStyle>
            <a:lvl1pPr marL="0" indent="0">
              <a:spcBef>
                <a:spcPts val="0"/>
              </a:spcBef>
              <a:buNone/>
              <a:defRPr sz="3529" spc="0" baseline="0">
                <a:gradFill>
                  <a:gsLst>
                    <a:gs pos="0">
                      <a:srgbClr val="FFFFFF"/>
                    </a:gs>
                    <a:gs pos="100000">
                      <a:srgbClr val="FFFFFF"/>
                    </a:gs>
                  </a:gsLst>
                  <a:lin ang="5400000" scaled="0"/>
                </a:gradFill>
                <a:latin typeface="+mj-lt"/>
              </a:defRPr>
            </a:lvl1pPr>
          </a:lstStyle>
          <a:p>
            <a:pPr lvl="0"/>
            <a:r>
              <a:rPr lang="en-US"/>
              <a:t>Click to edit Master text styles</a:t>
            </a:r>
          </a:p>
        </p:txBody>
      </p:sp>
    </p:spTree>
    <p:extLst>
      <p:ext uri="{BB962C8B-B14F-4D97-AF65-F5344CB8AC3E}">
        <p14:creationId xmlns:p14="http://schemas.microsoft.com/office/powerpoint/2010/main" val="1525213622"/>
      </p:ext>
    </p:extLst>
  </p:cSld>
  <p:clrMapOvr>
    <a:masterClrMapping/>
  </p:clrMapOvr>
  <p:transition spd="slow"/>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58288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796217"/>
          </a:xfrm>
          <a:noFill/>
        </p:spPr>
        <p:txBody>
          <a:bodyPr anchorCtr="0"/>
          <a:lstStyle>
            <a:lvl1pPr>
              <a:defRPr sz="8627"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277827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1_Section Title Accent Color 1">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796217"/>
          </a:xfrm>
          <a:noFill/>
        </p:spPr>
        <p:txBody>
          <a:bodyPr anchorCtr="0"/>
          <a:lstStyle>
            <a:lvl1pPr>
              <a:defRPr sz="8627"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3875313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Break slide 1 line title ">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154394"/>
          </a:xfrm>
          <a:noFill/>
        </p:spPr>
        <p:txBody>
          <a:bodyPr anchorCtr="0"/>
          <a:lstStyle>
            <a:lvl1pPr>
              <a:defRPr sz="7058" spc="-98" baseline="0">
                <a:gradFill>
                  <a:gsLst>
                    <a:gs pos="100000">
                      <a:schemeClr val="tx1"/>
                    </a:gs>
                    <a:gs pos="0">
                      <a:schemeClr val="tx1"/>
                    </a:gs>
                  </a:gsLst>
                  <a:lin ang="5400000" scaled="0"/>
                </a:gra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269240" y="3601229"/>
            <a:ext cx="5904576" cy="1270732"/>
          </a:xfrm>
        </p:spPr>
        <p:txBody>
          <a:bodyPr/>
          <a:lstStyle>
            <a:lvl1pPr marL="0" indent="0">
              <a:buNone/>
              <a:defRPr/>
            </a:lvl1pPr>
            <a:lvl2pPr marL="336145" indent="0">
              <a:buNone/>
              <a:defRPr/>
            </a:lvl2pPr>
            <a:lvl3pPr marL="560241" indent="0">
              <a:buNone/>
              <a:defRPr/>
            </a:lvl3pPr>
            <a:lvl4pPr marL="784338" indent="0">
              <a:buNone/>
              <a:defRPr/>
            </a:lvl4pPr>
            <a:lvl5pPr marL="1008435" indent="0">
              <a:buNone/>
              <a:defRPr/>
            </a:lvl5pPr>
          </a:lstStyle>
          <a:p>
            <a:pPr lvl="0"/>
            <a:r>
              <a:rPr lang="en-US"/>
              <a:t>Click to edit Master text styles</a:t>
            </a:r>
          </a:p>
        </p:txBody>
      </p:sp>
    </p:spTree>
    <p:extLst>
      <p:ext uri="{BB962C8B-B14F-4D97-AF65-F5344CB8AC3E}">
        <p14:creationId xmlns:p14="http://schemas.microsoft.com/office/powerpoint/2010/main" val="20921745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1_Break slide 2 line title ">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2059971"/>
          </a:xfrm>
          <a:noFill/>
        </p:spPr>
        <p:txBody>
          <a:bodyPr anchorCtr="0"/>
          <a:lstStyle>
            <a:lvl1pPr>
              <a:defRPr sz="7058" spc="-98" baseline="0">
                <a:gradFill>
                  <a:gsLst>
                    <a:gs pos="100000">
                      <a:schemeClr val="tx1"/>
                    </a:gs>
                    <a:gs pos="0">
                      <a:schemeClr val="tx1"/>
                    </a:gs>
                  </a:gsLst>
                  <a:lin ang="5400000" scaled="0"/>
                </a:gra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269240" y="4506806"/>
            <a:ext cx="5904576" cy="1270732"/>
          </a:xfrm>
        </p:spPr>
        <p:txBody>
          <a:bodyPr/>
          <a:lstStyle>
            <a:lvl1pPr marL="0" indent="0">
              <a:buNone/>
              <a:defRPr/>
            </a:lvl1pPr>
            <a:lvl2pPr marL="336145" indent="0">
              <a:buNone/>
              <a:defRPr/>
            </a:lvl2pPr>
            <a:lvl3pPr marL="560241" indent="0">
              <a:buNone/>
              <a:defRPr/>
            </a:lvl3pPr>
            <a:lvl4pPr marL="784338" indent="0">
              <a:buNone/>
              <a:defRPr/>
            </a:lvl4pPr>
            <a:lvl5pPr marL="1008435" indent="0">
              <a:buNone/>
              <a:defRPr/>
            </a:lvl5pPr>
          </a:lstStyle>
          <a:p>
            <a:pPr lvl="0"/>
            <a:r>
              <a:rPr lang="en-US"/>
              <a:t>Click to edit Master text styles</a:t>
            </a:r>
          </a:p>
        </p:txBody>
      </p:sp>
    </p:spTree>
    <p:extLst>
      <p:ext uri="{BB962C8B-B14F-4D97-AF65-F5344CB8AC3E}">
        <p14:creationId xmlns:p14="http://schemas.microsoft.com/office/powerpoint/2010/main" val="41002122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rgbClr val="169FE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796217"/>
          </a:xfrm>
          <a:noFill/>
        </p:spPr>
        <p:txBody>
          <a:bodyPr anchorCtr="0"/>
          <a:lstStyle>
            <a:lvl1pPr>
              <a:defRPr sz="8627"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858489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rgbClr val="F3842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796217"/>
          </a:xfrm>
          <a:noFill/>
        </p:spPr>
        <p:txBody>
          <a:bodyPr anchorCtr="0"/>
          <a:lstStyle>
            <a:lvl1pPr>
              <a:defRPr sz="8627"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14921744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Slide_Color  2">
    <p:spTree>
      <p:nvGrpSpPr>
        <p:cNvPr id="1" name=""/>
        <p:cNvGrpSpPr/>
        <p:nvPr/>
      </p:nvGrpSpPr>
      <p:grpSpPr>
        <a:xfrm>
          <a:off x="0" y="0"/>
          <a:ext cx="0" cy="0"/>
          <a:chOff x="0" y="0"/>
          <a:chExt cx="0" cy="0"/>
        </a:xfrm>
      </p:grpSpPr>
      <p:sp>
        <p:nvSpPr>
          <p:cNvPr id="7" name="Text Placeholder 6"/>
          <p:cNvSpPr>
            <a:spLocks noGrp="1"/>
          </p:cNvSpPr>
          <p:nvPr>
            <p:ph type="body" sz="quarter" idx="11"/>
          </p:nvPr>
        </p:nvSpPr>
        <p:spPr>
          <a:xfrm>
            <a:off x="269239" y="5670380"/>
            <a:ext cx="11653523" cy="896552"/>
          </a:xfrm>
        </p:spPr>
        <p:txBody>
          <a:bodyPr lIns="182880" tIns="146304" rIns="182880" bIns="146304" anchor="b">
            <a:noAutofit/>
          </a:bodyPr>
          <a:lstStyle>
            <a:lvl1pPr>
              <a:defRPr sz="1961" baseline="0">
                <a:latin typeface="+mn-lt"/>
              </a:defRPr>
            </a:lvl1pPr>
          </a:lstStyle>
          <a:p>
            <a:pPr lvl="0"/>
            <a:r>
              <a:rPr lang="en-US" dirty="0"/>
              <a:t>Click to edit Master text styles</a:t>
            </a:r>
          </a:p>
        </p:txBody>
      </p:sp>
      <p:sp>
        <p:nvSpPr>
          <p:cNvPr id="2" name="Title 1"/>
          <p:cNvSpPr>
            <a:spLocks noGrp="1"/>
          </p:cNvSpPr>
          <p:nvPr>
            <p:ph type="title"/>
          </p:nvPr>
        </p:nvSpPr>
        <p:spPr>
          <a:xfrm>
            <a:off x="269239" y="2084173"/>
            <a:ext cx="11653522" cy="894996"/>
          </a:xfrm>
        </p:spPr>
        <p:txBody>
          <a:bodyPr/>
          <a:lstStyle>
            <a:lvl1pPr>
              <a:defRPr sz="5294"/>
            </a:lvl1pPr>
          </a:lstStyle>
          <a:p>
            <a:r>
              <a:rPr lang="en-US" dirty="0"/>
              <a:t>Click to edit Master title style</a:t>
            </a:r>
          </a:p>
        </p:txBody>
      </p:sp>
    </p:spTree>
    <p:extLst>
      <p:ext uri="{BB962C8B-B14F-4D97-AF65-F5344CB8AC3E}">
        <p14:creationId xmlns:p14="http://schemas.microsoft.com/office/powerpoint/2010/main" val="1159694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Pull quote slide">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69303" y="2084172"/>
            <a:ext cx="5378485" cy="3586208"/>
          </a:xfrm>
          <a:solidFill>
            <a:schemeClr val="accent2"/>
          </a:solidFill>
        </p:spPr>
        <p:txBody>
          <a:bodyPr lIns="146304" tIns="91440" rIns="146304" bIns="91440" anchor="t" anchorCtr="0"/>
          <a:lstStyle>
            <a:lvl1pPr>
              <a:defRPr sz="5882" spc="-98" baseline="0">
                <a:gradFill>
                  <a:gsLst>
                    <a:gs pos="100000">
                      <a:schemeClr val="bg1"/>
                    </a:gs>
                    <a:gs pos="1000">
                      <a:schemeClr val="bg1"/>
                    </a:gs>
                  </a:gsLst>
                  <a:lin ang="5400000" scaled="0"/>
                </a:gradFill>
              </a:defRPr>
            </a:lvl1pPr>
          </a:lstStyle>
          <a:p>
            <a:r>
              <a:rPr lang="en-US" dirty="0"/>
              <a:t>Pull quote</a:t>
            </a:r>
          </a:p>
        </p:txBody>
      </p:sp>
    </p:spTree>
    <p:extLst>
      <p:ext uri="{BB962C8B-B14F-4D97-AF65-F5344CB8AC3E}">
        <p14:creationId xmlns:p14="http://schemas.microsoft.com/office/powerpoint/2010/main" val="1089610386"/>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Pull quote with proof points ">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p:nvPr>
        </p:nvSpPr>
        <p:spPr>
          <a:xfrm>
            <a:off x="268928" y="291102"/>
            <a:ext cx="11653834" cy="225217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2870943"/>
            <a:ext cx="11653523" cy="615609"/>
          </a:xfrm>
        </p:spPr>
        <p:txBody>
          <a:bodyPr/>
          <a:lstStyle>
            <a:lvl1pPr marL="280121" indent="-280121">
              <a:buFont typeface="Arial" panose="020B0604020202020204" pitchFamily="34" charset="0"/>
              <a:buChar char="•"/>
              <a:defRPr sz="3137">
                <a:gradFill>
                  <a:gsLst>
                    <a:gs pos="94690">
                      <a:schemeClr val="tx1"/>
                    </a:gs>
                    <a:gs pos="86000">
                      <a:schemeClr val="tx1"/>
                    </a:gs>
                  </a:gsLst>
                  <a:lin ang="5400000" scaled="0"/>
                </a:gradFill>
                <a:latin typeface="+mn-lt"/>
              </a:defRPr>
            </a:lvl1pPr>
            <a:lvl2pPr>
              <a:defRPr sz="1568">
                <a:gradFill>
                  <a:gsLst>
                    <a:gs pos="94030">
                      <a:srgbClr val="FFFFFF"/>
                    </a:gs>
                    <a:gs pos="68000">
                      <a:srgbClr val="FFFFFF"/>
                    </a:gs>
                  </a:gsLst>
                  <a:lin ang="5400000" scaled="0"/>
                </a:gradFill>
              </a:defRPr>
            </a:lvl2pPr>
            <a:lvl3pPr>
              <a:defRPr sz="1568">
                <a:gradFill>
                  <a:gsLst>
                    <a:gs pos="94030">
                      <a:srgbClr val="FFFFFF"/>
                    </a:gs>
                    <a:gs pos="68000">
                      <a:srgbClr val="FFFFFF"/>
                    </a:gs>
                  </a:gsLst>
                  <a:lin ang="5400000" scaled="0"/>
                </a:gradFill>
              </a:defRPr>
            </a:lvl3pPr>
            <a:lvl4pPr>
              <a:defRPr sz="1568">
                <a:gradFill>
                  <a:gsLst>
                    <a:gs pos="94030">
                      <a:srgbClr val="FFFFFF"/>
                    </a:gs>
                    <a:gs pos="68000">
                      <a:srgbClr val="FFFFFF"/>
                    </a:gs>
                  </a:gsLst>
                  <a:lin ang="5400000" scaled="0"/>
                </a:gradFill>
              </a:defRPr>
            </a:lvl4pPr>
            <a:lvl5pPr>
              <a:defRPr sz="1568">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46866933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Right Photo Layout">
    <p:bg>
      <p:bgRef idx="1001">
        <a:schemeClr val="bg1"/>
      </p:bgRef>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stretch>
            <a:fillRect/>
          </a:stretch>
        </p:blipFill>
        <p:spPr>
          <a:xfrm>
            <a:off x="9565515" y="2230616"/>
            <a:ext cx="2626485" cy="4627384"/>
          </a:xfrm>
          <a:prstGeom prst="rect">
            <a:avLst/>
          </a:prstGeom>
        </p:spPr>
      </p:pic>
      <p:sp>
        <p:nvSpPr>
          <p:cNvPr id="2" name="Title 1"/>
          <p:cNvSpPr>
            <a:spLocks noGrp="1"/>
          </p:cNvSpPr>
          <p:nvPr>
            <p:ph type="title"/>
          </p:nvPr>
        </p:nvSpPr>
        <p:spPr>
          <a:xfrm>
            <a:off x="269241" y="1187621"/>
            <a:ext cx="5378548" cy="2689656"/>
          </a:xfrm>
        </p:spPr>
        <p:txBody>
          <a:bodyPr/>
          <a:lstStyle>
            <a:lvl1pPr>
              <a:defRPr sz="6470" baseline="0">
                <a:gradFill>
                  <a:gsLst>
                    <a:gs pos="94690">
                      <a:schemeClr val="accent1"/>
                    </a:gs>
                    <a:gs pos="0">
                      <a:schemeClr val="accent1"/>
                    </a:gs>
                  </a:gsLst>
                  <a:lin ang="5400000" scaled="0"/>
                </a:gradFill>
              </a:defRPr>
            </a:lvl1pPr>
          </a:lstStyle>
          <a:p>
            <a:r>
              <a:rPr lang="en-US"/>
              <a:t>Click to edit Master title style</a:t>
            </a:r>
            <a:endParaRPr lang="en-US" dirty="0"/>
          </a:p>
        </p:txBody>
      </p:sp>
      <p:sp>
        <p:nvSpPr>
          <p:cNvPr id="5" name="Picture Placeholder 4"/>
          <p:cNvSpPr>
            <a:spLocks noGrp="1"/>
          </p:cNvSpPr>
          <p:nvPr>
            <p:ph type="pic" sz="quarter" idx="10"/>
          </p:nvPr>
        </p:nvSpPr>
        <p:spPr>
          <a:xfrm>
            <a:off x="7884879" y="949"/>
            <a:ext cx="4307121" cy="1270732"/>
          </a:xfrm>
        </p:spPr>
        <p:txBody>
          <a:bodyPr/>
          <a:lstStyle>
            <a:lvl1pPr marL="0" indent="0">
              <a:buNone/>
              <a:defRPr/>
            </a:lvl1pPr>
          </a:lstStyle>
          <a:p>
            <a:r>
              <a:rPr lang="en-US"/>
              <a:t>Click icon to add picture</a:t>
            </a:r>
            <a:endParaRPr lang="en-US" dirty="0"/>
          </a:p>
        </p:txBody>
      </p:sp>
    </p:spTree>
    <p:extLst>
      <p:ext uri="{BB962C8B-B14F-4D97-AF65-F5344CB8AC3E}">
        <p14:creationId xmlns:p14="http://schemas.microsoft.com/office/powerpoint/2010/main" val="334312452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1_left Photo Layou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007487" y="1187621"/>
            <a:ext cx="5378548" cy="2689656"/>
          </a:xfrm>
        </p:spPr>
        <p:txBody>
          <a:bodyPr/>
          <a:lstStyle>
            <a:lvl1pPr>
              <a:defRPr sz="6470" baseline="0">
                <a:gradFill>
                  <a:gsLst>
                    <a:gs pos="94690">
                      <a:schemeClr val="accent1"/>
                    </a:gs>
                    <a:gs pos="0">
                      <a:schemeClr val="accent1"/>
                    </a:gs>
                  </a:gsLst>
                  <a:lin ang="5400000" scaled="0"/>
                </a:gradFill>
              </a:defRPr>
            </a:lvl1pPr>
          </a:lstStyle>
          <a:p>
            <a:r>
              <a:rPr lang="en-US"/>
              <a:t>Click to edit Master title style</a:t>
            </a:r>
            <a:endParaRPr lang="en-US" dirty="0"/>
          </a:p>
        </p:txBody>
      </p:sp>
      <p:sp>
        <p:nvSpPr>
          <p:cNvPr id="5" name="Picture Placeholder 4"/>
          <p:cNvSpPr>
            <a:spLocks noGrp="1"/>
          </p:cNvSpPr>
          <p:nvPr>
            <p:ph type="pic" sz="quarter" idx="10"/>
          </p:nvPr>
        </p:nvSpPr>
        <p:spPr>
          <a:xfrm>
            <a:off x="1" y="949"/>
            <a:ext cx="4305563" cy="1270732"/>
          </a:xfrm>
        </p:spPr>
        <p:txBody>
          <a:bodyPr/>
          <a:lstStyle>
            <a:lvl1pPr marL="0" indent="0">
              <a:buNone/>
              <a:defRPr/>
            </a:lvl1pPr>
          </a:lstStyle>
          <a:p>
            <a:r>
              <a:rPr lang="en-US"/>
              <a:t>Click icon to add picture</a:t>
            </a:r>
            <a:endParaRPr lang="en-US" dirty="0"/>
          </a:p>
        </p:txBody>
      </p:sp>
      <p:pic>
        <p:nvPicPr>
          <p:cNvPr id="7" name="Picture 6"/>
          <p:cNvPicPr>
            <a:picLocks noChangeAspect="1"/>
          </p:cNvPicPr>
          <p:nvPr userDrawn="1"/>
        </p:nvPicPr>
        <p:blipFill>
          <a:blip r:embed="rId2"/>
          <a:stretch>
            <a:fillRect/>
          </a:stretch>
        </p:blipFill>
        <p:spPr>
          <a:xfrm flipH="1">
            <a:off x="0" y="2230616"/>
            <a:ext cx="2626485" cy="4627384"/>
          </a:xfrm>
          <a:prstGeom prst="rect">
            <a:avLst/>
          </a:prstGeom>
        </p:spPr>
      </p:pic>
    </p:spTree>
    <p:extLst>
      <p:ext uri="{BB962C8B-B14F-4D97-AF65-F5344CB8AC3E}">
        <p14:creationId xmlns:p14="http://schemas.microsoft.com/office/powerpoint/2010/main" val="54530329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2"/>
            <a:ext cx="11655078" cy="898109"/>
          </a:xfrm>
        </p:spPr>
        <p:txBody>
          <a:bodyPr/>
          <a:lstStyle>
            <a:lvl1pPr>
              <a:defRPr>
                <a:gradFill>
                  <a:gsLst>
                    <a:gs pos="94690">
                      <a:schemeClr val="accent1"/>
                    </a:gs>
                    <a:gs pos="0">
                      <a:schemeClr val="accent1"/>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2136525"/>
          </a:xfrm>
        </p:spPr>
        <p:txBody>
          <a:bodyPr/>
          <a:lstStyle>
            <a:lvl1pPr marL="0" indent="0">
              <a:spcBef>
                <a:spcPts val="980"/>
              </a:spcBef>
              <a:spcAft>
                <a:spcPts val="1176"/>
              </a:spcAft>
              <a:buNone/>
              <a:defRPr>
                <a:gradFill>
                  <a:gsLst>
                    <a:gs pos="94690">
                      <a:schemeClr val="tx1"/>
                    </a:gs>
                    <a:gs pos="0">
                      <a:schemeClr val="tx1"/>
                    </a:gs>
                  </a:gsLst>
                  <a:lin ang="5400000" scaled="0"/>
                </a:gradFill>
              </a:defRPr>
            </a:lvl1pPr>
            <a:lvl2pPr marL="0" indent="0">
              <a:buFontTx/>
              <a:buNone/>
              <a:defRPr sz="1961">
                <a:gradFill>
                  <a:gsLst>
                    <a:gs pos="94690">
                      <a:schemeClr val="tx1"/>
                    </a:gs>
                    <a:gs pos="0">
                      <a:schemeClr val="tx1"/>
                    </a:gs>
                  </a:gsLst>
                  <a:lin ang="5400000" scaled="0"/>
                </a:gradFill>
              </a:defRPr>
            </a:lvl2pPr>
            <a:lvl3pPr marL="224097" indent="0">
              <a:buNone/>
              <a:defRPr>
                <a:gradFill>
                  <a:gsLst>
                    <a:gs pos="94690">
                      <a:schemeClr val="tx1"/>
                    </a:gs>
                    <a:gs pos="0">
                      <a:schemeClr val="tx1"/>
                    </a:gs>
                  </a:gsLst>
                  <a:lin ang="5400000" scaled="0"/>
                </a:gradFill>
              </a:defRPr>
            </a:lvl3pPr>
            <a:lvl4pPr marL="448193" indent="0">
              <a:buNone/>
              <a:defRPr>
                <a:gradFill>
                  <a:gsLst>
                    <a:gs pos="94690">
                      <a:schemeClr val="tx1"/>
                    </a:gs>
                    <a:gs pos="0">
                      <a:schemeClr val="tx1"/>
                    </a:gs>
                  </a:gsLst>
                  <a:lin ang="5400000" scaled="0"/>
                </a:gradFill>
              </a:defRPr>
            </a:lvl4pPr>
            <a:lvl5pPr marL="672290" indent="0">
              <a:buNone/>
              <a:defRPr>
                <a:gradFill>
                  <a:gsLst>
                    <a:gs pos="94690">
                      <a:schemeClr val="tx1"/>
                    </a:gs>
                    <a:gs pos="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71932339"/>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invGray">
          <a:xfrm>
            <a:off x="10668389" y="291069"/>
            <a:ext cx="1251260" cy="2677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269240" y="289511"/>
            <a:ext cx="8874570" cy="898110"/>
          </a:xfrm>
        </p:spPr>
        <p:txBody>
          <a:bodyPr/>
          <a:lstStyle/>
          <a:p>
            <a:r>
              <a:rPr lang="en-US"/>
              <a:t>Click to edit Master title style</a:t>
            </a:r>
            <a:endParaRPr lang="en-US" dirty="0"/>
          </a:p>
        </p:txBody>
      </p:sp>
    </p:spTree>
    <p:extLst>
      <p:ext uri="{BB962C8B-B14F-4D97-AF65-F5344CB8AC3E}">
        <p14:creationId xmlns:p14="http://schemas.microsoft.com/office/powerpoint/2010/main" val="3575296055"/>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2"/>
            <a:ext cx="11655078" cy="898109"/>
          </a:xfrm>
        </p:spPr>
        <p:txBody>
          <a:bodyPr/>
          <a:lstStyle>
            <a:lvl1pPr>
              <a:defRPr>
                <a:gradFill>
                  <a:gsLst>
                    <a:gs pos="1250">
                      <a:schemeClr val="accent1"/>
                    </a:gs>
                    <a:gs pos="100000">
                      <a:schemeClr val="accent1"/>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a:xfrm>
            <a:off x="269239" y="1187621"/>
            <a:ext cx="11653523" cy="1987197"/>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80728437"/>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6723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lvl1pPr>
              <a:defRPr>
                <a:gradFill>
                  <a:gsLst>
                    <a:gs pos="1250">
                      <a:schemeClr val="accent1"/>
                    </a:gs>
                    <a:gs pos="99000">
                      <a:schemeClr val="accent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111871642"/>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6556"/>
          </a:xfrm>
        </p:spPr>
        <p:txBody>
          <a:bodyPr/>
          <a:lstStyle>
            <a:lvl1pPr>
              <a:defRPr>
                <a:gradFill>
                  <a:gsLst>
                    <a:gs pos="1250">
                      <a:schemeClr val="accent4"/>
                    </a:gs>
                    <a:gs pos="100000">
                      <a:schemeClr val="accent4"/>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632788679"/>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a:lstStyle>
            <a:lvl1pPr marL="0" indent="0">
              <a:spcBef>
                <a:spcPts val="1200"/>
              </a:spcBef>
              <a:buClr>
                <a:schemeClr val="tx1"/>
              </a:buClr>
              <a:buFont typeface="Wingdings" pitchFamily="2" charset="2"/>
              <a:buNone/>
              <a:defRPr sz="3529">
                <a:gradFill>
                  <a:gsLst>
                    <a:gs pos="1250">
                      <a:schemeClr val="accent4"/>
                    </a:gs>
                    <a:gs pos="100000">
                      <a:schemeClr val="accent4"/>
                    </a:gs>
                  </a:gsLst>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a:lstStyle>
            <a:lvl1pPr marL="0" indent="0">
              <a:spcBef>
                <a:spcPts val="1200"/>
              </a:spcBef>
              <a:buClr>
                <a:schemeClr val="tx1"/>
              </a:buClr>
              <a:buFont typeface="Wingdings" pitchFamily="2" charset="2"/>
              <a:buNone/>
              <a:defRPr sz="3529">
                <a:gradFill>
                  <a:gsLst>
                    <a:gs pos="1250">
                      <a:schemeClr val="accent4"/>
                    </a:gs>
                    <a:gs pos="100000">
                      <a:schemeClr val="accent4"/>
                    </a:gs>
                  </a:gsLst>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58225991"/>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Blank_blue">
    <p:bg>
      <p:bgPr>
        <a:solidFill>
          <a:schemeClr val="accent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bwMode="black">
          <a:xfrm>
            <a:off x="10354018" y="6145571"/>
            <a:ext cx="1355629" cy="290715"/>
          </a:xfrm>
          <a:prstGeom prst="rect">
            <a:avLst/>
          </a:prstGeom>
        </p:spPr>
      </p:pic>
      <p:sp>
        <p:nvSpPr>
          <p:cNvPr id="3" name="Freeform 2"/>
          <p:cNvSpPr>
            <a:spLocks noEditPoints="1"/>
          </p:cNvSpPr>
          <p:nvPr userDrawn="1"/>
        </p:nvSpPr>
        <p:spPr bwMode="black">
          <a:xfrm>
            <a:off x="2095548" y="2425049"/>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1968055525"/>
      </p:ext>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20147502"/>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a:lstStyle>
            <a:lvl1pPr marL="281677" indent="-281677">
              <a:spcBef>
                <a:spcPts val="1200"/>
              </a:spcBef>
              <a:buClr>
                <a:schemeClr val="tx1"/>
              </a:buClr>
              <a:buFont typeface="Arial" pitchFamily="34" charset="0"/>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a:lstStyle>
            <a:lvl1pPr marL="281677" indent="-281677">
              <a:spcBef>
                <a:spcPts val="1200"/>
              </a:spcBef>
              <a:buClr>
                <a:schemeClr val="tx1"/>
              </a:buClr>
              <a:buFont typeface="Arial" pitchFamily="34" charset="0"/>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76869105"/>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a:lstStyle>
            <a:lvl1pPr marL="281677" indent="-281677">
              <a:spcBef>
                <a:spcPts val="1200"/>
              </a:spcBef>
              <a:buClr>
                <a:schemeClr val="accent4"/>
              </a:buClr>
              <a:buFont typeface="Arial" pitchFamily="34" charset="0"/>
              <a:buChar char="•"/>
              <a:defRPr sz="3529">
                <a:gradFill>
                  <a:gsLst>
                    <a:gs pos="1250">
                      <a:schemeClr val="accent4"/>
                    </a:gs>
                    <a:gs pos="99000">
                      <a:schemeClr val="accent4"/>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a:lstStyle>
            <a:lvl1pPr marL="281677" indent="-281677">
              <a:spcBef>
                <a:spcPts val="1200"/>
              </a:spcBef>
              <a:buClr>
                <a:schemeClr val="accent4"/>
              </a:buClr>
              <a:buFont typeface="Arial" pitchFamily="34" charset="0"/>
              <a:buChar char="•"/>
              <a:defRPr sz="3529">
                <a:gradFill>
                  <a:gsLst>
                    <a:gs pos="1250">
                      <a:schemeClr val="accent4"/>
                    </a:gs>
                    <a:gs pos="99000">
                      <a:schemeClr val="accent4"/>
                    </a:gs>
                  </a:gsLst>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15419573"/>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1"/>
                    </a:gs>
                    <a:gs pos="99000">
                      <a:schemeClr val="accent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901433185"/>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Scenario/Next Steps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1"/>
                    </a:gs>
                    <a:gs pos="99000">
                      <a:schemeClr val="accent1"/>
                    </a:gs>
                  </a:gsLst>
                </a:gradFill>
              </a:defRPr>
            </a:lvl1pPr>
          </a:lstStyle>
          <a:p>
            <a:r>
              <a:rPr lang="en-US"/>
              <a:t>Click to edit Master title style</a:t>
            </a:r>
            <a:endParaRPr lang="en-US" dirty="0"/>
          </a:p>
        </p:txBody>
      </p:sp>
      <p:sp>
        <p:nvSpPr>
          <p:cNvPr id="3" name="Title 1"/>
          <p:cNvSpPr txBox="1">
            <a:spLocks/>
          </p:cNvSpPr>
          <p:nvPr userDrawn="1"/>
        </p:nvSpPr>
        <p:spPr>
          <a:xfrm>
            <a:off x="268927" y="1645047"/>
            <a:ext cx="4482436" cy="4482760"/>
          </a:xfrm>
          <a:prstGeom prst="rect">
            <a:avLst/>
          </a:prstGeom>
          <a:solidFill>
            <a:srgbClr val="44B0FF"/>
          </a:solidFill>
        </p:spPr>
        <p:txBody>
          <a:bodyPr vert="horz" wrap="square" lIns="143428" tIns="89642" rIns="143428" bIns="89642" rtlCol="0" anchor="t">
            <a:noAutofit/>
          </a:bodyPr>
          <a:lstStyle>
            <a:lvl1pPr algn="l" defTabSz="931863" rtl="0" fontAlgn="base">
              <a:lnSpc>
                <a:spcPct val="90000"/>
              </a:lnSpc>
              <a:spcBef>
                <a:spcPct val="0"/>
              </a:spcBef>
              <a:spcAft>
                <a:spcPct val="0"/>
              </a:spcAft>
              <a:defRPr lang="en-US" sz="4800" kern="1200" spc="-102">
                <a:ln w="3175">
                  <a:noFill/>
                </a:ln>
                <a:gradFill>
                  <a:gsLst>
                    <a:gs pos="1250">
                      <a:schemeClr val="tx1"/>
                    </a:gs>
                    <a:gs pos="100000">
                      <a:schemeClr val="tx1"/>
                    </a:gs>
                  </a:gsLst>
                  <a:lin ang="5400000" scaled="0"/>
                </a:gradFill>
                <a:latin typeface="+mj-lt"/>
                <a:ea typeface="MS PGothic" pitchFamily="34" charset="-128"/>
                <a:cs typeface="Segoe UI" pitchFamily="34" charset="0"/>
              </a:defRPr>
            </a:lvl1pPr>
            <a:lvl2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2pPr>
            <a:lvl3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3pPr>
            <a:lvl4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4pPr>
            <a:lvl5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5pPr>
            <a:lvl6pPr marL="4572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6pPr>
            <a:lvl7pPr marL="9144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7pPr>
            <a:lvl8pPr marL="13716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8pPr>
            <a:lvl9pPr marL="18288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9pPr>
          </a:lstStyle>
          <a:p>
            <a:endParaRPr lang="en-US" sz="4705" dirty="0">
              <a:solidFill>
                <a:schemeClr val="bg1"/>
              </a:solidFill>
            </a:endParaRPr>
          </a:p>
        </p:txBody>
      </p:sp>
      <p:sp>
        <p:nvSpPr>
          <p:cNvPr id="5" name="Text Placeholder 4"/>
          <p:cNvSpPr>
            <a:spLocks noGrp="1"/>
          </p:cNvSpPr>
          <p:nvPr>
            <p:ph type="body" sz="quarter" idx="10" hasCustomPrompt="1"/>
          </p:nvPr>
        </p:nvSpPr>
        <p:spPr>
          <a:xfrm>
            <a:off x="5187126" y="1645236"/>
            <a:ext cx="6282755" cy="684010"/>
          </a:xfrm>
        </p:spPr>
        <p:txBody>
          <a:bodyPr/>
          <a:lstStyle>
            <a:lvl1pPr marL="0" marR="0" indent="0" algn="l" defTabSz="913505" rtl="0" eaLnBrk="1" fontAlgn="base" latinLnBrk="0" hangingPunct="1">
              <a:lnSpc>
                <a:spcPts val="3921"/>
              </a:lnSpc>
              <a:spcBef>
                <a:spcPts val="980"/>
              </a:spcBef>
              <a:spcAft>
                <a:spcPts val="1961"/>
              </a:spcAft>
              <a:buClrTx/>
              <a:buSzPct val="90000"/>
              <a:buFont typeface="Arial" pitchFamily="34" charset="0"/>
              <a:buNone/>
              <a:tabLst/>
              <a:defRPr sz="3137"/>
            </a:lvl1pPr>
          </a:lstStyle>
          <a:p>
            <a:pPr lvl="0"/>
            <a:r>
              <a:rPr lang="en-US" dirty="0"/>
              <a:t>Segoe UI light 32pt</a:t>
            </a:r>
          </a:p>
        </p:txBody>
      </p:sp>
      <p:sp>
        <p:nvSpPr>
          <p:cNvPr id="6" name="Text Placeholder 5"/>
          <p:cNvSpPr>
            <a:spLocks noGrp="1"/>
          </p:cNvSpPr>
          <p:nvPr>
            <p:ph type="body" sz="quarter" idx="11" hasCustomPrompt="1"/>
          </p:nvPr>
        </p:nvSpPr>
        <p:spPr>
          <a:xfrm>
            <a:off x="505796" y="1860034"/>
            <a:ext cx="3976328" cy="1267431"/>
          </a:xfrm>
        </p:spPr>
        <p:txBody>
          <a:bodyPr/>
          <a:lstStyle>
            <a:lvl1pPr marL="0" indent="0">
              <a:buNone/>
              <a:defRPr baseline="0">
                <a:gradFill>
                  <a:gsLst>
                    <a:gs pos="1250">
                      <a:schemeClr val="bg1"/>
                    </a:gs>
                    <a:gs pos="99000">
                      <a:schemeClr val="bg1"/>
                    </a:gs>
                  </a:gsLst>
                  <a:lin ang="5400000" scaled="0"/>
                </a:gradFill>
              </a:defRPr>
            </a:lvl1pPr>
          </a:lstStyle>
          <a:p>
            <a:pPr lvl="0"/>
            <a:r>
              <a:rPr lang="en-US" dirty="0"/>
              <a:t>Segoe UI light 40pt</a:t>
            </a:r>
          </a:p>
        </p:txBody>
      </p:sp>
    </p:spTree>
    <p:extLst>
      <p:ext uri="{BB962C8B-B14F-4D97-AF65-F5344CB8AC3E}">
        <p14:creationId xmlns:p14="http://schemas.microsoft.com/office/powerpoint/2010/main" val="3314935901"/>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1_Title Only &amp;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1"/>
                    </a:gs>
                    <a:gs pos="100000">
                      <a:schemeClr val="accent1"/>
                    </a:gs>
                  </a:gsLst>
                  <a:lin ang="5400000" scaled="0"/>
                </a:gra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269239" y="1316811"/>
            <a:ext cx="4953680" cy="1053622"/>
          </a:xfrm>
        </p:spPr>
        <p:txBody>
          <a:bodyPr/>
          <a:lstStyle>
            <a:lvl1pPr marL="0" indent="0">
              <a:buNone/>
              <a:defRPr sz="3137">
                <a:gradFill>
                  <a:gsLst>
                    <a:gs pos="1250">
                      <a:schemeClr val="tx1"/>
                    </a:gs>
                    <a:gs pos="100000">
                      <a:schemeClr val="tx1"/>
                    </a:gs>
                  </a:gsLst>
                  <a:lin ang="5400000" scaled="0"/>
                </a:gradFill>
              </a:defRPr>
            </a:lvl1pPr>
            <a:lvl2pPr marL="336145" indent="0">
              <a:buNone/>
              <a:defRPr/>
            </a:lvl2pPr>
            <a:lvl3pPr marL="560241" indent="0">
              <a:buNone/>
              <a:defRPr/>
            </a:lvl3pPr>
            <a:lvl4pPr marL="784338" indent="0">
              <a:buNone/>
              <a:defRPr/>
            </a:lvl4pPr>
            <a:lvl5pPr marL="1008435" indent="0">
              <a:buNone/>
              <a:defRPr/>
            </a:lvl5pPr>
          </a:lstStyle>
          <a:p>
            <a:pPr lvl="0"/>
            <a:r>
              <a:rPr lang="en-US"/>
              <a:t>Click to edit Master text styles</a:t>
            </a:r>
          </a:p>
        </p:txBody>
      </p:sp>
    </p:spTree>
    <p:extLst>
      <p:ext uri="{BB962C8B-B14F-4D97-AF65-F5344CB8AC3E}">
        <p14:creationId xmlns:p14="http://schemas.microsoft.com/office/powerpoint/2010/main" val="3465781113"/>
      </p:ext>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75745780"/>
      </p:ext>
    </p:extLst>
  </p:cSld>
  <p:clrMapOvr>
    <a:masterClrMapping/>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58288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564105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2_Section Title Accent Color 1">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3546383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pic>
        <p:nvPicPr>
          <p:cNvPr id="4"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invGray">
          <a:xfrm>
            <a:off x="449769" y="471625"/>
            <a:ext cx="1702585" cy="364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Placeholder 4"/>
          <p:cNvSpPr>
            <a:spLocks noGrp="1"/>
          </p:cNvSpPr>
          <p:nvPr>
            <p:ph type="body" sz="quarter" idx="12"/>
          </p:nvPr>
        </p:nvSpPr>
        <p:spPr>
          <a:xfrm>
            <a:off x="271104" y="3877271"/>
            <a:ext cx="6273418" cy="1794661"/>
          </a:xfrm>
          <a:noFill/>
        </p:spPr>
        <p:txBody>
          <a:bodyPr tIns="109728"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a:t>Click to edit Master text styles</a:t>
            </a:r>
          </a:p>
        </p:txBody>
      </p:sp>
      <p:sp>
        <p:nvSpPr>
          <p:cNvPr id="9" name="Title 1"/>
          <p:cNvSpPr>
            <a:spLocks noGrp="1"/>
          </p:cNvSpPr>
          <p:nvPr>
            <p:ph type="title"/>
          </p:nvPr>
        </p:nvSpPr>
        <p:spPr>
          <a:xfrm>
            <a:off x="269303" y="2075840"/>
            <a:ext cx="9860610" cy="1801436"/>
          </a:xfrm>
          <a:noFill/>
        </p:spPr>
        <p:txBody>
          <a:bodyPr anchorCtr="0"/>
          <a:lstStyle>
            <a:lvl1pPr>
              <a:defRPr sz="5882" spc="-98" baseline="0">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157315613"/>
      </p:ext>
    </p:extLst>
  </p:cSld>
  <p:clrMapOvr>
    <a:masterClrMapping/>
  </p:clrMapOvr>
  <p:transition spd="slow"/>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8589" y="6118623"/>
            <a:ext cx="1255413" cy="268966"/>
          </a:xfrm>
          <a:prstGeom prst="rect">
            <a:avLst/>
          </a:prstGeom>
        </p:spPr>
      </p:pic>
    </p:spTree>
    <p:extLst>
      <p:ext uri="{BB962C8B-B14F-4D97-AF65-F5344CB8AC3E}">
        <p14:creationId xmlns:p14="http://schemas.microsoft.com/office/powerpoint/2010/main" val="180727184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1_Title Slide 1">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r="31619"/>
          <a:stretch/>
        </p:blipFill>
        <p:spPr>
          <a:xfrm>
            <a:off x="3231349" y="655172"/>
            <a:ext cx="8965201" cy="6202828"/>
          </a:xfrm>
          <a:prstGeom prst="rect">
            <a:avLst/>
          </a:prstGeom>
        </p:spPr>
      </p:pic>
      <p:sp>
        <p:nvSpPr>
          <p:cNvPr id="6" name="Rectangle 5"/>
          <p:cNvSpPr/>
          <p:nvPr userDrawn="1"/>
        </p:nvSpPr>
        <p:spPr bwMode="ltGray">
          <a:xfrm>
            <a:off x="269302" y="2075841"/>
            <a:ext cx="6727791" cy="3573757"/>
          </a:xfrm>
          <a:prstGeom prst="rect">
            <a:avLst/>
          </a:prstGeom>
          <a:solidFill>
            <a:schemeClr val="tx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solidFill>
                <a:srgbClr val="FF8C00"/>
              </a:solidFill>
              <a:ea typeface="Segoe UI" pitchFamily="34" charset="0"/>
              <a:cs typeface="Segoe UI" pitchFamily="34" charset="0"/>
            </a:endParaRPr>
          </a:p>
        </p:txBody>
      </p:sp>
      <p:pic>
        <p:nvPicPr>
          <p:cNvPr id="4" name="Picture 4"/>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invGray">
          <a:xfrm>
            <a:off x="449769" y="471625"/>
            <a:ext cx="1702585" cy="364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Placeholder 4"/>
          <p:cNvSpPr>
            <a:spLocks noGrp="1"/>
          </p:cNvSpPr>
          <p:nvPr>
            <p:ph type="body" sz="quarter" idx="12"/>
          </p:nvPr>
        </p:nvSpPr>
        <p:spPr>
          <a:xfrm>
            <a:off x="271104" y="4263287"/>
            <a:ext cx="6273418" cy="1239992"/>
          </a:xfrm>
          <a:noFill/>
        </p:spPr>
        <p:txBody>
          <a:bodyPr tIns="109728" bIns="109728">
            <a:noAutofit/>
          </a:bodyPr>
          <a:lstStyle>
            <a:lvl1pPr marL="0" indent="0">
              <a:spcBef>
                <a:spcPts val="0"/>
              </a:spcBef>
              <a:buNone/>
              <a:defRPr sz="3529" spc="0" baseline="0">
                <a:solidFill>
                  <a:schemeClr val="bg1"/>
                </a:solidFill>
                <a:latin typeface="+mj-lt"/>
              </a:defRPr>
            </a:lvl1pPr>
          </a:lstStyle>
          <a:p>
            <a:pPr lvl="0"/>
            <a:r>
              <a:rPr lang="en-US" dirty="0"/>
              <a:t>Click to edit Master text styles</a:t>
            </a:r>
          </a:p>
        </p:txBody>
      </p:sp>
      <p:sp>
        <p:nvSpPr>
          <p:cNvPr id="9" name="Title 1"/>
          <p:cNvSpPr>
            <a:spLocks noGrp="1"/>
          </p:cNvSpPr>
          <p:nvPr>
            <p:ph type="title"/>
          </p:nvPr>
        </p:nvSpPr>
        <p:spPr>
          <a:xfrm>
            <a:off x="269304" y="2291187"/>
            <a:ext cx="6491234" cy="1972099"/>
          </a:xfrm>
          <a:noFill/>
        </p:spPr>
        <p:txBody>
          <a:bodyPr anchorCtr="0"/>
          <a:lstStyle>
            <a:lvl1pPr>
              <a:defRPr sz="5882" spc="-98" baseline="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121554417"/>
      </p:ext>
    </p:extLst>
  </p:cSld>
  <p:clrMapOvr>
    <a:masterClrMapping/>
  </p:clrMapOvr>
  <p:transition spd="slow"/>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t="6433" b="37325"/>
          <a:stretch/>
        </p:blipFill>
        <p:spPr>
          <a:xfrm>
            <a:off x="0" y="0"/>
            <a:ext cx="12192000" cy="6858000"/>
          </a:xfrm>
          <a:prstGeom prst="rect">
            <a:avLst/>
          </a:prstGeom>
        </p:spPr>
      </p:pic>
      <p:sp>
        <p:nvSpPr>
          <p:cNvPr id="4" name="Rectangle 3"/>
          <p:cNvSpPr/>
          <p:nvPr userDrawn="1"/>
        </p:nvSpPr>
        <p:spPr bwMode="auto">
          <a:xfrm>
            <a:off x="341495" y="2632732"/>
            <a:ext cx="6972193" cy="3657363"/>
          </a:xfrm>
          <a:prstGeom prst="rect">
            <a:avLst/>
          </a:prstGeom>
          <a:solidFill>
            <a:srgbClr val="0072C6">
              <a:alpha val="89804"/>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68927" tIns="268927" rIns="358570" bIns="358570" numCol="1" spcCol="0" rtlCol="0" fromWordArt="0" anchor="t" anchorCtr="0" forceAA="0" compatLnSpc="1">
            <a:prstTxWarp prst="textNoShape">
              <a:avLst/>
            </a:prstTxWarp>
            <a:noAutofit/>
          </a:bodyPr>
          <a:lstStyle/>
          <a:p>
            <a:pPr algn="l" defTabSz="914102" fontAlgn="base">
              <a:lnSpc>
                <a:spcPct val="90000"/>
              </a:lnSpc>
              <a:spcBef>
                <a:spcPct val="0"/>
              </a:spcBef>
              <a:spcAft>
                <a:spcPct val="0"/>
              </a:spcAft>
            </a:pPr>
            <a:r>
              <a:rPr lang="en-US" sz="6470" dirty="0">
                <a:gradFill>
                  <a:gsLst>
                    <a:gs pos="0">
                      <a:srgbClr val="FFFFFF"/>
                    </a:gs>
                    <a:gs pos="100000">
                      <a:srgbClr val="FFFFFF"/>
                    </a:gs>
                  </a:gsLst>
                  <a:lin ang="5400000" scaled="0"/>
                </a:gradFill>
                <a:latin typeface="+mj-lt"/>
                <a:ea typeface="Segoe UI" pitchFamily="34" charset="0"/>
                <a:cs typeface="Segoe UI" pitchFamily="34" charset="0"/>
              </a:rPr>
              <a:t>DEMO</a:t>
            </a:r>
          </a:p>
        </p:txBody>
      </p:sp>
      <p:sp>
        <p:nvSpPr>
          <p:cNvPr id="6" name="Text Placeholder 5"/>
          <p:cNvSpPr>
            <a:spLocks noGrp="1"/>
          </p:cNvSpPr>
          <p:nvPr>
            <p:ph type="body" sz="quarter" idx="10"/>
          </p:nvPr>
        </p:nvSpPr>
        <p:spPr>
          <a:xfrm>
            <a:off x="340828" y="3707336"/>
            <a:ext cx="6972860" cy="2582760"/>
          </a:xfrm>
        </p:spPr>
        <p:txBody>
          <a:bodyPr wrap="none" lIns="274320" tIns="274320" rIns="274320" bIns="182880">
            <a:noAutofit/>
          </a:bodyPr>
          <a:lstStyle>
            <a:lvl1pPr marL="0" indent="0">
              <a:buNone/>
              <a:defRPr>
                <a:gradFill>
                  <a:gsLst>
                    <a:gs pos="1250">
                      <a:schemeClr val="bg1"/>
                    </a:gs>
                    <a:gs pos="100000">
                      <a:schemeClr val="bg1"/>
                    </a:gs>
                  </a:gsLst>
                  <a:lin ang="5400000" scaled="0"/>
                </a:gradFill>
              </a:defRPr>
            </a:lvl1pPr>
          </a:lstStyle>
          <a:p>
            <a:pPr lvl="0"/>
            <a:r>
              <a:rPr lang="en-US" dirty="0"/>
              <a:t>Click to edit Master text styles</a:t>
            </a:r>
          </a:p>
        </p:txBody>
      </p:sp>
    </p:spTree>
    <p:extLst>
      <p:ext uri="{BB962C8B-B14F-4D97-AF65-F5344CB8AC3E}">
        <p14:creationId xmlns:p14="http://schemas.microsoft.com/office/powerpoint/2010/main" val="3315449693"/>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4" name="Rectangle 3"/>
          <p:cNvSpPr/>
          <p:nvPr userDrawn="1"/>
        </p:nvSpPr>
        <p:spPr bwMode="auto">
          <a:xfrm>
            <a:off x="178974" y="1545619"/>
            <a:ext cx="11833364" cy="3586208"/>
          </a:xfrm>
          <a:prstGeom prst="rect">
            <a:avLst/>
          </a:prstGeom>
          <a:solidFill>
            <a:srgbClr val="58288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285" tIns="143428" rIns="179285" bIns="143428"/>
          <a:lstStyle/>
          <a:p>
            <a:pPr algn="ctr" defTabSz="914102" fontAlgn="base">
              <a:lnSpc>
                <a:spcPct val="90000"/>
              </a:lnSpc>
              <a:spcBef>
                <a:spcPct val="0"/>
              </a:spcBef>
              <a:spcAft>
                <a:spcPct val="0"/>
              </a:spcAft>
              <a:defRPr/>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invGray">
          <a:xfrm>
            <a:off x="449769" y="471625"/>
            <a:ext cx="1702585" cy="364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269302" y="2081644"/>
            <a:ext cx="8964185" cy="1795633"/>
          </a:xfrm>
          <a:noFill/>
        </p:spPr>
        <p:txBody>
          <a:bodyPr anchorCtr="0"/>
          <a:lstStyle>
            <a:lvl1pPr>
              <a:defRPr sz="5882" spc="-98" baseline="0">
                <a:gradFill>
                  <a:gsLst>
                    <a:gs pos="5833">
                      <a:srgbClr val="FFFFFF"/>
                    </a:gs>
                    <a:gs pos="18000">
                      <a:srgbClr val="FFFFFF"/>
                    </a:gs>
                  </a:gsLst>
                  <a:lin ang="5400000" scaled="0"/>
                </a:gradFill>
              </a:defRPr>
            </a:lvl1pPr>
          </a:lstStyle>
          <a:p>
            <a:r>
              <a:rPr lang="en-US"/>
              <a:t>Click to edit Master title style</a:t>
            </a:r>
            <a:endParaRPr lang="en-US" dirty="0"/>
          </a:p>
        </p:txBody>
      </p:sp>
      <p:sp>
        <p:nvSpPr>
          <p:cNvPr id="5" name="Text Placeholder 4"/>
          <p:cNvSpPr>
            <a:spLocks noGrp="1"/>
          </p:cNvSpPr>
          <p:nvPr>
            <p:ph type="body" sz="quarter" idx="12"/>
          </p:nvPr>
        </p:nvSpPr>
        <p:spPr>
          <a:xfrm>
            <a:off x="276682" y="3697963"/>
            <a:ext cx="8964185" cy="1793105"/>
          </a:xfrm>
          <a:noFill/>
        </p:spPr>
        <p:txBody>
          <a:bodyPr tIns="109728" bIns="109728">
            <a:noAutofit/>
          </a:bodyPr>
          <a:lstStyle>
            <a:lvl1pPr marL="0" indent="0">
              <a:spcBef>
                <a:spcPts val="0"/>
              </a:spcBef>
              <a:buNone/>
              <a:defRPr sz="3529" spc="0" baseline="0">
                <a:gradFill>
                  <a:gsLst>
                    <a:gs pos="0">
                      <a:srgbClr val="FFFFFF"/>
                    </a:gs>
                    <a:gs pos="100000">
                      <a:srgbClr val="FFFFFF"/>
                    </a:gs>
                  </a:gsLst>
                  <a:lin ang="5400000" scaled="0"/>
                </a:gradFill>
                <a:latin typeface="+mj-lt"/>
              </a:defRPr>
            </a:lvl1pPr>
          </a:lstStyle>
          <a:p>
            <a:pPr lvl="0"/>
            <a:r>
              <a:rPr lang="en-US"/>
              <a:t>Click to edit Master text styles</a:t>
            </a:r>
          </a:p>
        </p:txBody>
      </p:sp>
    </p:spTree>
    <p:extLst>
      <p:ext uri="{BB962C8B-B14F-4D97-AF65-F5344CB8AC3E}">
        <p14:creationId xmlns:p14="http://schemas.microsoft.com/office/powerpoint/2010/main" val="796636781"/>
      </p:ext>
    </p:extLst>
  </p:cSld>
  <p:clrMapOvr>
    <a:masterClrMapping/>
  </p:clrMapOvr>
  <p:transition spd="slow"/>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58288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796217"/>
          </a:xfrm>
          <a:noFill/>
        </p:spPr>
        <p:txBody>
          <a:bodyPr anchorCtr="0"/>
          <a:lstStyle>
            <a:lvl1pPr>
              <a:defRPr sz="8627"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4305710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1_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796217"/>
          </a:xfrm>
          <a:noFill/>
        </p:spPr>
        <p:txBody>
          <a:bodyPr anchorCtr="0"/>
          <a:lstStyle>
            <a:lvl1pPr>
              <a:defRPr sz="8627"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0233903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Break slide 1 line title ">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154394"/>
          </a:xfrm>
          <a:noFill/>
        </p:spPr>
        <p:txBody>
          <a:bodyPr anchorCtr="0"/>
          <a:lstStyle>
            <a:lvl1pPr>
              <a:defRPr sz="7058" spc="-98" baseline="0">
                <a:gradFill>
                  <a:gsLst>
                    <a:gs pos="100000">
                      <a:schemeClr val="tx1"/>
                    </a:gs>
                    <a:gs pos="0">
                      <a:schemeClr val="tx1"/>
                    </a:gs>
                  </a:gsLst>
                  <a:lin ang="5400000" scaled="0"/>
                </a:gradFill>
              </a:defRPr>
            </a:lvl1pPr>
          </a:lstStyle>
          <a:p>
            <a:r>
              <a:rPr lang="en-US" dirty="0"/>
              <a:t>Click to edit Master title style</a:t>
            </a:r>
          </a:p>
        </p:txBody>
      </p:sp>
      <p:sp>
        <p:nvSpPr>
          <p:cNvPr id="4" name="Text Placeholder 3"/>
          <p:cNvSpPr>
            <a:spLocks noGrp="1"/>
          </p:cNvSpPr>
          <p:nvPr>
            <p:ph type="body" sz="quarter" idx="10"/>
          </p:nvPr>
        </p:nvSpPr>
        <p:spPr>
          <a:xfrm>
            <a:off x="269240" y="3601229"/>
            <a:ext cx="5904576" cy="724246"/>
          </a:xfrm>
        </p:spPr>
        <p:txBody>
          <a:bodyPr/>
          <a:lstStyle>
            <a:lvl1pPr marL="0" indent="0">
              <a:buNone/>
              <a:defRPr/>
            </a:lvl1pPr>
            <a:lvl2pPr marL="336145" indent="0">
              <a:buNone/>
              <a:defRPr/>
            </a:lvl2pPr>
            <a:lvl3pPr marL="560241" indent="0">
              <a:buNone/>
              <a:defRPr/>
            </a:lvl3pPr>
            <a:lvl4pPr marL="784338" indent="0">
              <a:buNone/>
              <a:defRPr/>
            </a:lvl4pPr>
            <a:lvl5pPr marL="1008435" indent="0">
              <a:buNone/>
              <a:defRPr/>
            </a:lvl5pPr>
          </a:lstStyle>
          <a:p>
            <a:pPr lvl="0"/>
            <a:r>
              <a:rPr lang="en-US" dirty="0"/>
              <a:t>Click to edit Master text</a:t>
            </a:r>
          </a:p>
        </p:txBody>
      </p:sp>
    </p:spTree>
    <p:extLst>
      <p:ext uri="{BB962C8B-B14F-4D97-AF65-F5344CB8AC3E}">
        <p14:creationId xmlns:p14="http://schemas.microsoft.com/office/powerpoint/2010/main" val="41060862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1_Break slide 2 line title ">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2059971"/>
          </a:xfrm>
          <a:noFill/>
        </p:spPr>
        <p:txBody>
          <a:bodyPr anchorCtr="0"/>
          <a:lstStyle>
            <a:lvl1pPr>
              <a:defRPr sz="7058" spc="-98" baseline="0">
                <a:gradFill>
                  <a:gsLst>
                    <a:gs pos="100000">
                      <a:schemeClr val="tx1"/>
                    </a:gs>
                    <a:gs pos="0">
                      <a:schemeClr val="tx1"/>
                    </a:gs>
                  </a:gsLst>
                  <a:lin ang="5400000" scaled="0"/>
                </a:gradFill>
              </a:defRPr>
            </a:lvl1pPr>
          </a:lstStyle>
          <a:p>
            <a:r>
              <a:rPr lang="en-US" dirty="0"/>
              <a:t>Click to edit Master title style</a:t>
            </a:r>
          </a:p>
        </p:txBody>
      </p:sp>
      <p:sp>
        <p:nvSpPr>
          <p:cNvPr id="4" name="Text Placeholder 3"/>
          <p:cNvSpPr>
            <a:spLocks noGrp="1"/>
          </p:cNvSpPr>
          <p:nvPr>
            <p:ph type="body" sz="quarter" idx="10"/>
          </p:nvPr>
        </p:nvSpPr>
        <p:spPr>
          <a:xfrm>
            <a:off x="269240" y="4506806"/>
            <a:ext cx="5904576" cy="724246"/>
          </a:xfrm>
        </p:spPr>
        <p:txBody>
          <a:bodyPr/>
          <a:lstStyle>
            <a:lvl1pPr marL="0" indent="0">
              <a:buNone/>
              <a:defRPr/>
            </a:lvl1pPr>
            <a:lvl2pPr marL="336145" indent="0">
              <a:buNone/>
              <a:defRPr/>
            </a:lvl2pPr>
            <a:lvl3pPr marL="560241" indent="0">
              <a:buNone/>
              <a:defRPr/>
            </a:lvl3pPr>
            <a:lvl4pPr marL="784338" indent="0">
              <a:buNone/>
              <a:defRPr/>
            </a:lvl4pPr>
            <a:lvl5pPr marL="1008435" indent="0">
              <a:buNone/>
              <a:defRPr/>
            </a:lvl5pPr>
          </a:lstStyle>
          <a:p>
            <a:pPr lvl="0"/>
            <a:r>
              <a:rPr lang="en-US" dirty="0"/>
              <a:t>Click to edit Master text</a:t>
            </a:r>
          </a:p>
        </p:txBody>
      </p:sp>
    </p:spTree>
    <p:extLst>
      <p:ext uri="{BB962C8B-B14F-4D97-AF65-F5344CB8AC3E}">
        <p14:creationId xmlns:p14="http://schemas.microsoft.com/office/powerpoint/2010/main" val="254187936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rgbClr val="169FE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796217"/>
          </a:xfrm>
          <a:noFill/>
        </p:spPr>
        <p:txBody>
          <a:bodyPr anchorCtr="0"/>
          <a:lstStyle>
            <a:lvl1pPr>
              <a:defRPr sz="8627"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5440124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rgbClr val="F3842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796217"/>
          </a:xfrm>
          <a:noFill/>
        </p:spPr>
        <p:txBody>
          <a:bodyPr anchorCtr="0"/>
          <a:lstStyle>
            <a:lvl1pPr>
              <a:defRPr sz="8627"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04552257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Pull quote slide">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69303" y="2084172"/>
            <a:ext cx="5378485" cy="3586208"/>
          </a:xfrm>
          <a:solidFill>
            <a:schemeClr val="tx2"/>
          </a:solidFill>
        </p:spPr>
        <p:txBody>
          <a:bodyPr lIns="146304" tIns="91440" rIns="146304" bIns="91440" anchor="t" anchorCtr="0"/>
          <a:lstStyle>
            <a:lvl1pPr>
              <a:defRPr sz="5882" spc="-98" baseline="0">
                <a:solidFill>
                  <a:schemeClr val="bg1"/>
                </a:solidFill>
              </a:defRPr>
            </a:lvl1pPr>
          </a:lstStyle>
          <a:p>
            <a:r>
              <a:rPr lang="en-US" dirty="0"/>
              <a:t>Pull quote</a:t>
            </a:r>
          </a:p>
        </p:txBody>
      </p:sp>
    </p:spTree>
    <p:extLst>
      <p:ext uri="{BB962C8B-B14F-4D97-AF65-F5344CB8AC3E}">
        <p14:creationId xmlns:p14="http://schemas.microsoft.com/office/powerpoint/2010/main" val="356728553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80469232"/>
      </p:ext>
    </p:extLst>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Pull quote with proof points ">
    <p:bg>
      <p:bgPr>
        <a:solidFill>
          <a:schemeClr val="bg2"/>
        </a:solidFill>
        <a:effectLst/>
      </p:bgPr>
    </p:bg>
    <p:spTree>
      <p:nvGrpSpPr>
        <p:cNvPr id="1" name=""/>
        <p:cNvGrpSpPr/>
        <p:nvPr/>
      </p:nvGrpSpPr>
      <p:grpSpPr>
        <a:xfrm>
          <a:off x="0" y="0"/>
          <a:ext cx="0" cy="0"/>
          <a:chOff x="0" y="0"/>
          <a:chExt cx="0" cy="0"/>
        </a:xfrm>
      </p:grpSpPr>
      <p:sp>
        <p:nvSpPr>
          <p:cNvPr id="3" name="Title 1"/>
          <p:cNvSpPr>
            <a:spLocks noGrp="1"/>
          </p:cNvSpPr>
          <p:nvPr>
            <p:ph type="title"/>
          </p:nvPr>
        </p:nvSpPr>
        <p:spPr>
          <a:xfrm>
            <a:off x="268928" y="291102"/>
            <a:ext cx="11653834" cy="225217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2870943"/>
            <a:ext cx="11653523" cy="615609"/>
          </a:xfrm>
        </p:spPr>
        <p:txBody>
          <a:bodyPr/>
          <a:lstStyle>
            <a:lvl1pPr marL="280121" indent="-280121">
              <a:buFont typeface="Arial" panose="020B0604020202020204" pitchFamily="34" charset="0"/>
              <a:buChar char="•"/>
              <a:defRPr sz="3137">
                <a:gradFill>
                  <a:gsLst>
                    <a:gs pos="94690">
                      <a:schemeClr val="tx1"/>
                    </a:gs>
                    <a:gs pos="86000">
                      <a:schemeClr val="tx1"/>
                    </a:gs>
                  </a:gsLst>
                  <a:lin ang="5400000" scaled="0"/>
                </a:gradFill>
                <a:latin typeface="+mn-lt"/>
              </a:defRPr>
            </a:lvl1pPr>
            <a:lvl2pPr>
              <a:defRPr sz="1568">
                <a:gradFill>
                  <a:gsLst>
                    <a:gs pos="94030">
                      <a:srgbClr val="FFFFFF"/>
                    </a:gs>
                    <a:gs pos="68000">
                      <a:srgbClr val="FFFFFF"/>
                    </a:gs>
                  </a:gsLst>
                  <a:lin ang="5400000" scaled="0"/>
                </a:gradFill>
              </a:defRPr>
            </a:lvl2pPr>
            <a:lvl3pPr>
              <a:defRPr sz="1568">
                <a:gradFill>
                  <a:gsLst>
                    <a:gs pos="94030">
                      <a:srgbClr val="FFFFFF"/>
                    </a:gs>
                    <a:gs pos="68000">
                      <a:srgbClr val="FFFFFF"/>
                    </a:gs>
                  </a:gsLst>
                  <a:lin ang="5400000" scaled="0"/>
                </a:gradFill>
              </a:defRPr>
            </a:lvl3pPr>
            <a:lvl4pPr>
              <a:defRPr sz="1568">
                <a:gradFill>
                  <a:gsLst>
                    <a:gs pos="94030">
                      <a:srgbClr val="FFFFFF"/>
                    </a:gs>
                    <a:gs pos="68000">
                      <a:srgbClr val="FFFFFF"/>
                    </a:gs>
                  </a:gsLst>
                  <a:lin ang="5400000" scaled="0"/>
                </a:gradFill>
              </a:defRPr>
            </a:lvl4pPr>
            <a:lvl5pPr>
              <a:defRPr sz="1568">
                <a:gradFill>
                  <a:gsLst>
                    <a:gs pos="94030">
                      <a:srgbClr val="FFFFFF"/>
                    </a:gs>
                    <a:gs pos="68000">
                      <a:srgbClr val="FFFFFF"/>
                    </a:gs>
                  </a:gsLst>
                  <a:lin ang="5400000" scaled="0"/>
                </a:gradFill>
              </a:defRPr>
            </a:lvl5pPr>
          </a:lstStyle>
          <a:p>
            <a:pPr lvl="0"/>
            <a:r>
              <a:rPr lang="en-US" dirty="0"/>
              <a:t>Click to edit Master text styles</a:t>
            </a:r>
          </a:p>
        </p:txBody>
      </p:sp>
    </p:spTree>
    <p:extLst>
      <p:ext uri="{BB962C8B-B14F-4D97-AF65-F5344CB8AC3E}">
        <p14:creationId xmlns:p14="http://schemas.microsoft.com/office/powerpoint/2010/main" val="247715723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Right Photo Layout">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r="47601"/>
          <a:stretch/>
        </p:blipFill>
        <p:spPr>
          <a:xfrm>
            <a:off x="7669845" y="2774931"/>
            <a:ext cx="4522155" cy="4083070"/>
          </a:xfrm>
          <a:prstGeom prst="rect">
            <a:avLst/>
          </a:prstGeom>
        </p:spPr>
      </p:pic>
      <p:sp>
        <p:nvSpPr>
          <p:cNvPr id="2" name="Title 1"/>
          <p:cNvSpPr>
            <a:spLocks noGrp="1"/>
          </p:cNvSpPr>
          <p:nvPr>
            <p:ph type="title"/>
          </p:nvPr>
        </p:nvSpPr>
        <p:spPr>
          <a:xfrm>
            <a:off x="269241" y="1217195"/>
            <a:ext cx="5378548" cy="899665"/>
          </a:xfrm>
        </p:spPr>
        <p:txBody>
          <a:bodyPr/>
          <a:lstStyle>
            <a:lvl1pPr>
              <a:defRPr sz="6470" baseline="0">
                <a:solidFill>
                  <a:schemeClr val="tx2"/>
                </a:solidFill>
              </a:defRPr>
            </a:lvl1pPr>
          </a:lstStyle>
          <a:p>
            <a:r>
              <a:rPr lang="en-US" dirty="0"/>
              <a:t>Click to edit Master title style</a:t>
            </a:r>
          </a:p>
        </p:txBody>
      </p:sp>
      <p:sp>
        <p:nvSpPr>
          <p:cNvPr id="5" name="Picture Placeholder 4"/>
          <p:cNvSpPr>
            <a:spLocks noGrp="1"/>
          </p:cNvSpPr>
          <p:nvPr>
            <p:ph type="pic" sz="quarter" idx="10"/>
          </p:nvPr>
        </p:nvSpPr>
        <p:spPr>
          <a:xfrm>
            <a:off x="7884879" y="949"/>
            <a:ext cx="4307121" cy="1270732"/>
          </a:xfrm>
        </p:spPr>
        <p:txBody>
          <a:bodyPr/>
          <a:lstStyle>
            <a:lvl1pPr marL="0" indent="0">
              <a:buNone/>
              <a:defRPr/>
            </a:lvl1pPr>
          </a:lstStyle>
          <a:p>
            <a:r>
              <a:rPr lang="en-US" dirty="0"/>
              <a:t>Click icon to add picture</a:t>
            </a:r>
          </a:p>
        </p:txBody>
      </p:sp>
    </p:spTree>
    <p:extLst>
      <p:ext uri="{BB962C8B-B14F-4D97-AF65-F5344CB8AC3E}">
        <p14:creationId xmlns:p14="http://schemas.microsoft.com/office/powerpoint/2010/main" val="328205625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1_left Photo Layout">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r="47601"/>
          <a:stretch/>
        </p:blipFill>
        <p:spPr>
          <a:xfrm flipH="1">
            <a:off x="0" y="2773602"/>
            <a:ext cx="4523625" cy="4084397"/>
          </a:xfrm>
          <a:prstGeom prst="rect">
            <a:avLst/>
          </a:prstGeom>
        </p:spPr>
      </p:pic>
      <p:sp>
        <p:nvSpPr>
          <p:cNvPr id="2" name="Title 1"/>
          <p:cNvSpPr>
            <a:spLocks noGrp="1"/>
          </p:cNvSpPr>
          <p:nvPr>
            <p:ph type="title"/>
          </p:nvPr>
        </p:nvSpPr>
        <p:spPr>
          <a:xfrm>
            <a:off x="5007487" y="1217195"/>
            <a:ext cx="5378548" cy="899665"/>
          </a:xfrm>
        </p:spPr>
        <p:txBody>
          <a:bodyPr/>
          <a:lstStyle>
            <a:lvl1pPr>
              <a:defRPr sz="6470" baseline="0">
                <a:solidFill>
                  <a:schemeClr val="tx2"/>
                </a:solidFill>
              </a:defRPr>
            </a:lvl1pPr>
          </a:lstStyle>
          <a:p>
            <a:r>
              <a:rPr lang="en-US" dirty="0"/>
              <a:t>Click to edit Master title style</a:t>
            </a:r>
          </a:p>
        </p:txBody>
      </p:sp>
      <p:sp>
        <p:nvSpPr>
          <p:cNvPr id="5" name="Picture Placeholder 4"/>
          <p:cNvSpPr>
            <a:spLocks noGrp="1"/>
          </p:cNvSpPr>
          <p:nvPr>
            <p:ph type="pic" sz="quarter" idx="10"/>
          </p:nvPr>
        </p:nvSpPr>
        <p:spPr>
          <a:xfrm>
            <a:off x="1" y="949"/>
            <a:ext cx="4305563" cy="1270732"/>
          </a:xfrm>
        </p:spPr>
        <p:txBody>
          <a:bodyPr/>
          <a:lstStyle>
            <a:lvl1pPr marL="0" indent="0">
              <a:buNone/>
              <a:defRPr/>
            </a:lvl1pPr>
          </a:lstStyle>
          <a:p>
            <a:r>
              <a:rPr lang="en-US" dirty="0"/>
              <a:t>Click icon to add picture</a:t>
            </a:r>
          </a:p>
        </p:txBody>
      </p:sp>
    </p:spTree>
    <p:extLst>
      <p:ext uri="{BB962C8B-B14F-4D97-AF65-F5344CB8AC3E}">
        <p14:creationId xmlns:p14="http://schemas.microsoft.com/office/powerpoint/2010/main" val="53939475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a:t>Click to edit Master title style</a:t>
            </a:r>
          </a:p>
        </p:txBody>
      </p:sp>
      <p:sp>
        <p:nvSpPr>
          <p:cNvPr id="6" name="Text Placeholder 5"/>
          <p:cNvSpPr>
            <a:spLocks noGrp="1"/>
          </p:cNvSpPr>
          <p:nvPr>
            <p:ph type="body" sz="quarter" idx="10"/>
          </p:nvPr>
        </p:nvSpPr>
        <p:spPr>
          <a:xfrm>
            <a:off x="269239" y="1189177"/>
            <a:ext cx="11653523" cy="2136525"/>
          </a:xfrm>
        </p:spPr>
        <p:txBody>
          <a:bodyPr/>
          <a:lstStyle>
            <a:lvl1pPr marL="0" indent="0">
              <a:spcBef>
                <a:spcPts val="980"/>
              </a:spcBef>
              <a:spcAft>
                <a:spcPts val="1176"/>
              </a:spcAft>
              <a:buNone/>
              <a:defRPr>
                <a:solidFill>
                  <a:srgbClr val="505050"/>
                </a:solidFill>
              </a:defRPr>
            </a:lvl1pPr>
            <a:lvl2pPr marL="0" indent="0">
              <a:buFontTx/>
              <a:buNone/>
              <a:defRPr sz="1961">
                <a:solidFill>
                  <a:srgbClr val="505050"/>
                </a:solidFill>
              </a:defRPr>
            </a:lvl2pPr>
            <a:lvl3pPr marL="224097" indent="0">
              <a:buNone/>
              <a:defRPr>
                <a:solidFill>
                  <a:srgbClr val="505050"/>
                </a:solidFill>
              </a:defRPr>
            </a:lvl3pPr>
            <a:lvl4pPr marL="448193" indent="0">
              <a:buNone/>
              <a:defRPr>
                <a:solidFill>
                  <a:srgbClr val="505050"/>
                </a:solidFill>
              </a:defRPr>
            </a:lvl4pPr>
            <a:lvl5pPr marL="672290" indent="0">
              <a:buNone/>
              <a:defRPr>
                <a:solidFill>
                  <a:srgbClr val="50505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21504225"/>
      </p:ext>
    </p:extLst>
  </p:cSld>
  <p:clrMapOvr>
    <a:masterClrMapping/>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invGray">
          <a:xfrm>
            <a:off x="10668389" y="291069"/>
            <a:ext cx="1251260" cy="267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269240" y="289511"/>
            <a:ext cx="8874570" cy="1167096"/>
          </a:xfrm>
        </p:spPr>
        <p:txBody>
          <a:bodyPr/>
          <a:lstStyle/>
          <a:p>
            <a:r>
              <a:rPr lang="en-US"/>
              <a:t>Click to edit Master title style</a:t>
            </a:r>
          </a:p>
        </p:txBody>
      </p:sp>
    </p:spTree>
    <p:extLst>
      <p:ext uri="{BB962C8B-B14F-4D97-AF65-F5344CB8AC3E}">
        <p14:creationId xmlns:p14="http://schemas.microsoft.com/office/powerpoint/2010/main" val="2955009682"/>
      </p:ext>
    </p:extLst>
  </p:cSld>
  <p:clrMapOvr>
    <a:masterClrMapping/>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68104249"/>
      </p:ext>
    </p:extLst>
  </p:cSld>
  <p:clrMapOvr>
    <a:masterClrMapping/>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6723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lvl1pPr>
              <a:defRPr>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2198864872"/>
      </p:ext>
    </p:extLst>
  </p:cSld>
  <p:clrMapOvr>
    <a:masterClrMapping/>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6556"/>
          </a:xfrm>
        </p:spPr>
        <p:txBody>
          <a:bodyPr/>
          <a:lstStyle>
            <a:lvl1pPr>
              <a:defRPr>
                <a:solidFill>
                  <a:srgbClr val="582881"/>
                </a:soli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23997145"/>
      </p:ext>
    </p:extLst>
  </p:cSld>
  <p:clrMapOvr>
    <a:masterClrMapping/>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a:lstStyle>
            <a:lvl1pPr marL="0" indent="0">
              <a:spcBef>
                <a:spcPts val="1200"/>
              </a:spcBef>
              <a:buClr>
                <a:schemeClr val="tx1"/>
              </a:buClr>
              <a:buFont typeface="Wingdings" pitchFamily="2" charset="2"/>
              <a:buNone/>
              <a:defRPr sz="3529">
                <a:solidFill>
                  <a:srgbClr val="582881"/>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420188"/>
          </a:xfrm>
        </p:spPr>
        <p:txBody>
          <a:bodyPr/>
          <a:lstStyle>
            <a:lvl1pPr marL="0" indent="0">
              <a:spcBef>
                <a:spcPts val="1200"/>
              </a:spcBef>
              <a:buClr>
                <a:schemeClr val="tx1"/>
              </a:buClr>
              <a:buFont typeface="Wingdings" pitchFamily="2" charset="2"/>
              <a:buNone/>
              <a:defRPr sz="3529">
                <a:solidFill>
                  <a:srgbClr val="582881"/>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51972751"/>
      </p:ext>
    </p:extLst>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420188"/>
          </a:xfrm>
        </p:spPr>
        <p:txBody>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0884022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28179395"/>
      </p:ext>
    </p:extLst>
  </p:cSld>
  <p:clrMapOvr>
    <a:masterClrMapping/>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a:lstStyle>
            <a:lvl1pPr marL="281677" indent="-281677">
              <a:spcBef>
                <a:spcPts val="1200"/>
              </a:spcBef>
              <a:buClr>
                <a:schemeClr val="tx1"/>
              </a:buClr>
              <a:buFont typeface="Arial" pitchFamily="34" charset="0"/>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486578"/>
          </a:xfrm>
        </p:spPr>
        <p:txBody>
          <a:bodyPr/>
          <a:lstStyle>
            <a:lvl1pPr marL="281677" indent="-281677">
              <a:spcBef>
                <a:spcPts val="1200"/>
              </a:spcBef>
              <a:buClr>
                <a:schemeClr val="tx1"/>
              </a:buClr>
              <a:buFont typeface="Arial" pitchFamily="34" charset="0"/>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88258175"/>
      </p:ext>
    </p:extLst>
  </p:cSld>
  <p:clrMapOvr>
    <a:masterClrMapping/>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a:lstStyle>
            <a:lvl1pPr marL="281677" indent="-281677">
              <a:spcBef>
                <a:spcPts val="1200"/>
              </a:spcBef>
              <a:buClr>
                <a:schemeClr val="tx2"/>
              </a:buClr>
              <a:buFont typeface="Arial" pitchFamily="34" charset="0"/>
              <a:buChar char="•"/>
              <a:defRPr sz="3529">
                <a:solidFill>
                  <a:srgbClr val="582881"/>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486578"/>
          </a:xfrm>
        </p:spPr>
        <p:txBody>
          <a:bodyPr/>
          <a:lstStyle>
            <a:lvl1pPr marL="281677" indent="-281677">
              <a:spcBef>
                <a:spcPts val="1200"/>
              </a:spcBef>
              <a:buClr>
                <a:schemeClr val="tx2"/>
              </a:buClr>
              <a:buFont typeface="Arial" pitchFamily="34" charset="0"/>
              <a:buChar char="•"/>
              <a:defRPr sz="3529">
                <a:solidFill>
                  <a:srgbClr val="582881"/>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35542219"/>
      </p:ext>
    </p:extLst>
  </p:cSld>
  <p:clrMapOvr>
    <a:masterClrMapping/>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145287905"/>
      </p:ext>
    </p:extLst>
  </p:cSld>
  <p:clrMapOvr>
    <a:masterClrMapping/>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Scenario/Next Steps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a:t>Click to edit Master title style</a:t>
            </a:r>
          </a:p>
        </p:txBody>
      </p:sp>
      <p:sp>
        <p:nvSpPr>
          <p:cNvPr id="3" name="Title 1"/>
          <p:cNvSpPr txBox="1">
            <a:spLocks/>
          </p:cNvSpPr>
          <p:nvPr userDrawn="1"/>
        </p:nvSpPr>
        <p:spPr>
          <a:xfrm>
            <a:off x="268927" y="1645047"/>
            <a:ext cx="4482436" cy="4482760"/>
          </a:xfrm>
          <a:prstGeom prst="rect">
            <a:avLst/>
          </a:prstGeom>
          <a:solidFill>
            <a:schemeClr val="tx2"/>
          </a:solidFill>
        </p:spPr>
        <p:txBody>
          <a:bodyPr vert="horz" wrap="square" lIns="143428" tIns="89642" rIns="143428" bIns="89642" rtlCol="0" anchor="t">
            <a:noAutofit/>
          </a:bodyPr>
          <a:lstStyle>
            <a:lvl1pPr algn="l" defTabSz="931863" rtl="0" fontAlgn="base">
              <a:lnSpc>
                <a:spcPct val="90000"/>
              </a:lnSpc>
              <a:spcBef>
                <a:spcPct val="0"/>
              </a:spcBef>
              <a:spcAft>
                <a:spcPct val="0"/>
              </a:spcAft>
              <a:defRPr lang="en-US" sz="4800" kern="1200" spc="-102">
                <a:ln w="3175">
                  <a:noFill/>
                </a:ln>
                <a:gradFill>
                  <a:gsLst>
                    <a:gs pos="1250">
                      <a:schemeClr val="tx1"/>
                    </a:gs>
                    <a:gs pos="100000">
                      <a:schemeClr val="tx1"/>
                    </a:gs>
                  </a:gsLst>
                  <a:lin ang="5400000" scaled="0"/>
                </a:gradFill>
                <a:latin typeface="+mj-lt"/>
                <a:ea typeface="MS PGothic" pitchFamily="34" charset="-128"/>
                <a:cs typeface="Segoe UI" pitchFamily="34" charset="0"/>
              </a:defRPr>
            </a:lvl1pPr>
            <a:lvl2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2pPr>
            <a:lvl3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3pPr>
            <a:lvl4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4pPr>
            <a:lvl5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5pPr>
            <a:lvl6pPr marL="4572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6pPr>
            <a:lvl7pPr marL="9144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7pPr>
            <a:lvl8pPr marL="13716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8pPr>
            <a:lvl9pPr marL="18288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9pPr>
          </a:lstStyle>
          <a:p>
            <a:endParaRPr lang="en-US" sz="4705" dirty="0">
              <a:solidFill>
                <a:schemeClr val="bg1"/>
              </a:solidFill>
            </a:endParaRPr>
          </a:p>
        </p:txBody>
      </p:sp>
      <p:sp>
        <p:nvSpPr>
          <p:cNvPr id="5" name="Text Placeholder 4"/>
          <p:cNvSpPr>
            <a:spLocks noGrp="1"/>
          </p:cNvSpPr>
          <p:nvPr>
            <p:ph type="body" sz="quarter" idx="10" hasCustomPrompt="1"/>
          </p:nvPr>
        </p:nvSpPr>
        <p:spPr>
          <a:xfrm>
            <a:off x="5187126" y="1645236"/>
            <a:ext cx="6282755" cy="684010"/>
          </a:xfrm>
        </p:spPr>
        <p:txBody>
          <a:bodyPr/>
          <a:lstStyle>
            <a:lvl1pPr marL="0" marR="0" indent="0" algn="l" defTabSz="913505" rtl="0" eaLnBrk="1" fontAlgn="base" latinLnBrk="0" hangingPunct="1">
              <a:lnSpc>
                <a:spcPts val="3921"/>
              </a:lnSpc>
              <a:spcBef>
                <a:spcPts val="980"/>
              </a:spcBef>
              <a:spcAft>
                <a:spcPts val="1961"/>
              </a:spcAft>
              <a:buClrTx/>
              <a:buSzPct val="90000"/>
              <a:buFont typeface="Arial" pitchFamily="34" charset="0"/>
              <a:buNone/>
              <a:tabLst/>
              <a:defRPr sz="3137"/>
            </a:lvl1pPr>
          </a:lstStyle>
          <a:p>
            <a:pPr lvl="0"/>
            <a:r>
              <a:rPr lang="en-US" dirty="0"/>
              <a:t>Segoe UI light 32pt</a:t>
            </a:r>
          </a:p>
        </p:txBody>
      </p:sp>
      <p:sp>
        <p:nvSpPr>
          <p:cNvPr id="6" name="Text Placeholder 5"/>
          <p:cNvSpPr>
            <a:spLocks noGrp="1"/>
          </p:cNvSpPr>
          <p:nvPr>
            <p:ph type="body" sz="quarter" idx="11" hasCustomPrompt="1"/>
          </p:nvPr>
        </p:nvSpPr>
        <p:spPr>
          <a:xfrm>
            <a:off x="505796" y="1860034"/>
            <a:ext cx="3976328" cy="1267431"/>
          </a:xfrm>
        </p:spPr>
        <p:txBody>
          <a:bodyPr/>
          <a:lstStyle>
            <a:lvl1pPr marL="0" indent="0">
              <a:buNone/>
              <a:defRPr baseline="0">
                <a:solidFill>
                  <a:schemeClr val="bg1"/>
                </a:solidFill>
              </a:defRPr>
            </a:lvl1pPr>
          </a:lstStyle>
          <a:p>
            <a:pPr lvl="0"/>
            <a:r>
              <a:rPr lang="en-US" dirty="0"/>
              <a:t>Segoe UI light 40pt</a:t>
            </a:r>
          </a:p>
        </p:txBody>
      </p:sp>
    </p:spTree>
    <p:extLst>
      <p:ext uri="{BB962C8B-B14F-4D97-AF65-F5344CB8AC3E}">
        <p14:creationId xmlns:p14="http://schemas.microsoft.com/office/powerpoint/2010/main" val="2089801705"/>
      </p:ext>
    </p:extLst>
  </p:cSld>
  <p:clrMapOvr>
    <a:masterClrMapping/>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1_Title Only &amp;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a:t>Click to edit Master title style</a:t>
            </a:r>
          </a:p>
        </p:txBody>
      </p:sp>
      <p:sp>
        <p:nvSpPr>
          <p:cNvPr id="4" name="Text Placeholder 3"/>
          <p:cNvSpPr>
            <a:spLocks noGrp="1"/>
          </p:cNvSpPr>
          <p:nvPr>
            <p:ph type="body" sz="quarter" idx="10"/>
          </p:nvPr>
        </p:nvSpPr>
        <p:spPr>
          <a:xfrm>
            <a:off x="269239" y="1316811"/>
            <a:ext cx="4953680" cy="615609"/>
          </a:xfrm>
        </p:spPr>
        <p:txBody>
          <a:bodyPr/>
          <a:lstStyle>
            <a:lvl1pPr marL="0" indent="0">
              <a:buNone/>
              <a:defRPr sz="3137">
                <a:solidFill>
                  <a:srgbClr val="505050"/>
                </a:solidFill>
              </a:defRPr>
            </a:lvl1pPr>
            <a:lvl2pPr marL="336145" indent="0">
              <a:buNone/>
              <a:defRPr/>
            </a:lvl2pPr>
            <a:lvl3pPr marL="560241" indent="0">
              <a:buNone/>
              <a:defRPr/>
            </a:lvl3pPr>
            <a:lvl4pPr marL="784338" indent="0">
              <a:buNone/>
              <a:defRPr/>
            </a:lvl4pPr>
            <a:lvl5pPr marL="1008435" indent="0">
              <a:buNone/>
              <a:defRPr/>
            </a:lvl5pPr>
          </a:lstStyle>
          <a:p>
            <a:pPr lvl="0"/>
            <a:r>
              <a:rPr lang="en-US" dirty="0"/>
              <a:t>Click to edit Master</a:t>
            </a:r>
          </a:p>
        </p:txBody>
      </p:sp>
    </p:spTree>
    <p:extLst>
      <p:ext uri="{BB962C8B-B14F-4D97-AF65-F5344CB8AC3E}">
        <p14:creationId xmlns:p14="http://schemas.microsoft.com/office/powerpoint/2010/main" val="453909484"/>
      </p:ext>
    </p:extLst>
  </p:cSld>
  <p:clrMapOvr>
    <a:masterClrMapping/>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436141"/>
      </p:ext>
    </p:extLst>
  </p:cSld>
  <p:clrMapOvr>
    <a:masterClrMapping/>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58288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144741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2_Section Title Accent Color 1">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2140943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1_Section Title Accent Color 2">
    <p:bg>
      <p:bgPr>
        <a:solidFill>
          <a:srgbClr val="169FEB"/>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701045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1_Section Title Accent Color 3">
    <p:bg>
      <p:bgPr>
        <a:solidFill>
          <a:srgbClr val="F3842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919500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99661742"/>
      </p:ext>
    </p:extLst>
  </p:cSld>
  <p:clrMapOvr>
    <a:masterClrMapping/>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4" name="Rectangle 3"/>
          <p:cNvSpPr/>
          <p:nvPr userDrawn="1"/>
        </p:nvSpPr>
        <p:spPr bwMode="hidden">
          <a:xfrm>
            <a:off x="0" y="1189177"/>
            <a:ext cx="12192000" cy="566882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45722" tIns="45722" rIns="45722" bIns="45722" anchor="ctr"/>
          <a:lstStyle/>
          <a:p>
            <a:pPr algn="ctr" defTabSz="914102" fontAlgn="base">
              <a:spcBef>
                <a:spcPct val="0"/>
              </a:spcBef>
              <a:spcAft>
                <a:spcPct val="0"/>
              </a:spcAft>
              <a:defRPr/>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lvl1pPr>
              <a:defRPr baseline="0"/>
            </a:lvl1pPr>
          </a:lstStyle>
          <a:p>
            <a:r>
              <a:rPr lang="en-US"/>
              <a:t>Click to edit Master title style</a:t>
            </a:r>
            <a:endParaRPr lang="en-US" dirty="0"/>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Segoe UI" pitchFamily="34" charset="0"/>
                <a:cs typeface="Segoe UI" pitchFamily="34" charset="0"/>
              </a:defRPr>
            </a:lvl1pPr>
            <a:lvl2pPr marL="339726" indent="0">
              <a:buNone/>
              <a:defRPr>
                <a:gradFill>
                  <a:gsLst>
                    <a:gs pos="1250">
                      <a:srgbClr val="000000"/>
                    </a:gs>
                    <a:gs pos="100000">
                      <a:srgbClr val="000000"/>
                    </a:gs>
                  </a:gsLst>
                  <a:lin ang="5400000" scaled="0"/>
                </a:gradFill>
                <a:latin typeface="Segoe UI" pitchFamily="34" charset="0"/>
                <a:cs typeface="Segoe UI" pitchFamily="34" charset="0"/>
              </a:defRPr>
            </a:lvl2pPr>
            <a:lvl3pPr marL="573090" indent="0">
              <a:buNone/>
              <a:defRPr>
                <a:gradFill>
                  <a:gsLst>
                    <a:gs pos="1250">
                      <a:srgbClr val="000000"/>
                    </a:gs>
                    <a:gs pos="100000">
                      <a:srgbClr val="000000"/>
                    </a:gs>
                  </a:gsLst>
                  <a:lin ang="5400000" scaled="0"/>
                </a:gradFill>
                <a:latin typeface="Segoe UI" pitchFamily="34" charset="0"/>
                <a:cs typeface="Segoe UI" pitchFamily="34" charset="0"/>
              </a:defRPr>
            </a:lvl3pPr>
            <a:lvl4pPr marL="798516" indent="0">
              <a:buNone/>
              <a:defRPr>
                <a:gradFill>
                  <a:gsLst>
                    <a:gs pos="1250">
                      <a:srgbClr val="000000"/>
                    </a:gs>
                    <a:gs pos="100000">
                      <a:srgbClr val="000000"/>
                    </a:gs>
                  </a:gsLst>
                  <a:lin ang="5400000" scaled="0"/>
                </a:gradFill>
                <a:latin typeface="Segoe UI" pitchFamily="34" charset="0"/>
                <a:cs typeface="Segoe UI" pitchFamily="34" charset="0"/>
              </a:defRPr>
            </a:lvl4pPr>
            <a:lvl5pPr marL="1030292"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49895283"/>
      </p:ext>
    </p:extLst>
  </p:cSld>
  <p:clrMapOvr>
    <a:masterClrMapping/>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6"/>
          <p:cNvSpPr>
            <a:spLocks noGrp="1"/>
          </p:cNvSpPr>
          <p:nvPr>
            <p:ph type="body" sz="quarter" idx="11"/>
          </p:nvPr>
        </p:nvSpPr>
        <p:spPr>
          <a:xfrm>
            <a:off x="1" y="6238876"/>
            <a:ext cx="12192001" cy="619125"/>
          </a:xfrm>
          <a:prstGeom prst="rect">
            <a:avLst/>
          </a:prstGeom>
          <a:solidFill>
            <a:srgbClr val="FFFF99"/>
          </a:solidFill>
        </p:spPr>
        <p:txBody>
          <a:bodyPr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Click to edit Master text styles</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166406227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0"/>
            <a:ext cx="11151917" cy="609398"/>
          </a:xfrm>
        </p:spPr>
        <p:txBody>
          <a:bodyPr/>
          <a:lstStyle>
            <a:lvl1pPr>
              <a:defRPr/>
            </a:lvl1pPr>
          </a:lstStyle>
          <a:p>
            <a:r>
              <a:rPr lang="en-US"/>
              <a:t>Click to edit Master title style</a:t>
            </a:r>
            <a:endParaRPr lang="en-US" dirty="0"/>
          </a:p>
        </p:txBody>
      </p:sp>
      <p:sp>
        <p:nvSpPr>
          <p:cNvPr id="5" name="Text Placeholder 4"/>
          <p:cNvSpPr>
            <a:spLocks noGrp="1"/>
          </p:cNvSpPr>
          <p:nvPr>
            <p:ph type="body" sz="quarter" idx="10"/>
          </p:nvPr>
        </p:nvSpPr>
        <p:spPr>
          <a:xfrm>
            <a:off x="519249" y="1447800"/>
            <a:ext cx="11151917" cy="206723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3644663"/>
      </p:ext>
    </p:extLst>
  </p:cSld>
  <p:clrMapOvr>
    <a:masterClrMapping/>
  </p:clrMapOvr>
  <p:transition spd="slow">
    <p:push dir="u"/>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p:cSld name="8_Custom Layout">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0799017"/>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userDrawn="1">
  <p:cSld name="Quote Layout_Accent Color 2">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6" y="2084176"/>
            <a:ext cx="9860672" cy="899665"/>
          </a:xfrm>
        </p:spPr>
        <p:txBody>
          <a:bodyPr/>
          <a:lstStyle>
            <a:lvl1pPr marL="276702" indent="-276702">
              <a:tabLst>
                <a:tab pos="276702" algn="l"/>
              </a:tabLst>
              <a:defRPr sz="5875" baseline="0">
                <a:solidFill>
                  <a:schemeClr val="tx1"/>
                </a:solidFill>
              </a:defRPr>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6"/>
            <a:ext cx="5378549" cy="1050216"/>
          </a:xfrm>
        </p:spPr>
        <p:txBody>
          <a:bodyPr/>
          <a:lstStyle>
            <a:lvl1pPr marL="0" indent="0">
              <a:spcBef>
                <a:spcPts val="0"/>
              </a:spcBef>
              <a:buNone/>
              <a:defRPr sz="3133"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3767795609"/>
      </p:ext>
    </p:extLst>
  </p:cSld>
  <p:clrMapOvr>
    <a:masterClrMapping/>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419891062"/>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7773"/>
            <a:ext cx="12192001" cy="6865773"/>
          </a:xfrm>
          <a:prstGeom prst="rect">
            <a:avLst/>
          </a:prstGeom>
        </p:spPr>
      </p:pic>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invGray">
          <a:xfrm>
            <a:off x="1" y="-1"/>
            <a:ext cx="5647787" cy="685862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TextBox 10"/>
          <p:cNvSpPr txBox="1"/>
          <p:nvPr userDrawn="1"/>
        </p:nvSpPr>
        <p:spPr>
          <a:xfrm>
            <a:off x="269239" y="5237277"/>
            <a:ext cx="11653585" cy="672583"/>
          </a:xfrm>
          <a:prstGeom prst="rect">
            <a:avLst/>
          </a:prstGeom>
        </p:spPr>
        <p:txBody>
          <a:bodyPr vert="horz" wrap="square" lIns="179285" tIns="107571" rIns="143428" bIns="107571" rtlCol="0" anchor="b" anchorCtr="0">
            <a:noAutofit/>
          </a:bodyPr>
          <a:lstStyle>
            <a:lvl1pPr marR="0" lvl="0" indent="0" fontAlgn="auto">
              <a:lnSpc>
                <a:spcPct val="90000"/>
              </a:lnSpc>
              <a:spcBef>
                <a:spcPts val="0"/>
              </a:spcBef>
              <a:spcAft>
                <a:spcPts val="0"/>
              </a:spcAft>
              <a:buClrTx/>
              <a:buSzPct val="90000"/>
              <a:buFont typeface="Arial" pitchFamily="34" charset="0"/>
              <a:buNone/>
              <a:tabLst/>
              <a:defRPr sz="2400" spc="0" baseline="0">
                <a:gradFill>
                  <a:gsLst>
                    <a:gs pos="84066">
                      <a:srgbClr val="FFFFFF"/>
                    </a:gs>
                    <a:gs pos="57576">
                      <a:srgbClr val="FFFFFF"/>
                    </a:gs>
                  </a:gsLst>
                  <a:lin ang="5400000" scaled="0"/>
                </a:gradFill>
              </a:defRPr>
            </a:lvl1pPr>
            <a:lvl2pPr marL="584200" marR="0" indent="-241300" fontAlgn="auto">
              <a:lnSpc>
                <a:spcPct val="90000"/>
              </a:lnSpc>
              <a:spcBef>
                <a:spcPct val="20000"/>
              </a:spcBef>
              <a:spcAft>
                <a:spcPts val="0"/>
              </a:spcAft>
              <a:buClrTx/>
              <a:buSzPct val="90000"/>
              <a:buFont typeface="Arial" pitchFamily="34" charset="0"/>
              <a:buChar char="•"/>
              <a:tabLst/>
              <a:defRPr sz="2400" spc="0" baseline="0">
                <a:gradFill>
                  <a:gsLst>
                    <a:gs pos="1250">
                      <a:schemeClr val="tx1"/>
                    </a:gs>
                    <a:gs pos="100000">
                      <a:schemeClr val="tx1"/>
                    </a:gs>
                  </a:gsLst>
                  <a:lin ang="5400000" scaled="0"/>
                </a:gradFill>
              </a:defRPr>
            </a:lvl2pPr>
            <a:lvl3pPr marL="800100" marR="0" indent="-228600" fontAlgn="auto">
              <a:lnSpc>
                <a:spcPct val="90000"/>
              </a:lnSpc>
              <a:spcBef>
                <a:spcPct val="20000"/>
              </a:spcBef>
              <a:spcAft>
                <a:spcPts val="0"/>
              </a:spcAft>
              <a:buClrTx/>
              <a:buSzPct val="90000"/>
              <a:buFont typeface="Arial" pitchFamily="34" charset="0"/>
              <a:buChar char="•"/>
              <a:tabLst/>
              <a:defRPr sz="2000" spc="0" baseline="0">
                <a:gradFill>
                  <a:gsLst>
                    <a:gs pos="1250">
                      <a:schemeClr val="tx1"/>
                    </a:gs>
                    <a:gs pos="100000">
                      <a:schemeClr val="tx1"/>
                    </a:gs>
                  </a:gsLst>
                  <a:lin ang="5400000" scaled="0"/>
                </a:gradFill>
              </a:defRPr>
            </a:lvl3pPr>
            <a:lvl4pPr marL="1028700" marR="0" indent="-228600" fontAlgn="auto">
              <a:lnSpc>
                <a:spcPct val="90000"/>
              </a:lnSpc>
              <a:spcBef>
                <a:spcPct val="20000"/>
              </a:spcBef>
              <a:spcAft>
                <a:spcPts val="0"/>
              </a:spcAft>
              <a:buClrTx/>
              <a:buSzPct val="90000"/>
              <a:buFont typeface="Arial" pitchFamily="34" charset="0"/>
              <a:buChar char="•"/>
              <a:tabLst/>
              <a:defRPr spc="0" baseline="0">
                <a:gradFill>
                  <a:gsLst>
                    <a:gs pos="1250">
                      <a:schemeClr val="tx1"/>
                    </a:gs>
                    <a:gs pos="100000">
                      <a:schemeClr val="tx1"/>
                    </a:gs>
                  </a:gsLst>
                  <a:lin ang="5400000" scaled="0"/>
                </a:gradFill>
              </a:defRPr>
            </a:lvl4pPr>
            <a:lvl5pPr marL="1257300" marR="0" indent="-228600" fontAlgn="auto">
              <a:lnSpc>
                <a:spcPct val="90000"/>
              </a:lnSpc>
              <a:spcBef>
                <a:spcPct val="20000"/>
              </a:spcBef>
              <a:spcAft>
                <a:spcPts val="0"/>
              </a:spcAft>
              <a:buClrTx/>
              <a:buSzPct val="90000"/>
              <a:buFont typeface="Arial" pitchFamily="34" charset="0"/>
              <a:buChar char="•"/>
              <a:tabLst/>
              <a:defRPr spc="0" baseline="0">
                <a:gradFill>
                  <a:gsLst>
                    <a:gs pos="1250">
                      <a:schemeClr val="tx1"/>
                    </a:gs>
                    <a:gs pos="100000">
                      <a:schemeClr val="tx1"/>
                    </a:gs>
                  </a:gsLst>
                  <a:lin ang="5400000" scaled="0"/>
                </a:gradFill>
              </a:defRPr>
            </a:lvl5pPr>
            <a:lvl6pPr marL="2565040" indent="-233186">
              <a:spcBef>
                <a:spcPct val="20000"/>
              </a:spcBef>
              <a:buFont typeface="Arial" pitchFamily="34" charset="0"/>
              <a:buChar char="•"/>
              <a:defRPr sz="2000"/>
            </a:lvl6pPr>
            <a:lvl7pPr marL="3031412" indent="-233186">
              <a:spcBef>
                <a:spcPct val="20000"/>
              </a:spcBef>
              <a:buFont typeface="Arial" pitchFamily="34" charset="0"/>
              <a:buChar char="•"/>
              <a:defRPr sz="2000"/>
            </a:lvl7pPr>
            <a:lvl8pPr marL="3497783" indent="-233186">
              <a:spcBef>
                <a:spcPct val="20000"/>
              </a:spcBef>
              <a:buFont typeface="Arial" pitchFamily="34" charset="0"/>
              <a:buChar char="•"/>
              <a:defRPr sz="2000"/>
            </a:lvl8pPr>
            <a:lvl9pPr marL="3964155" indent="-233186">
              <a:spcBef>
                <a:spcPct val="20000"/>
              </a:spcBef>
              <a:buFont typeface="Arial" pitchFamily="34" charset="0"/>
              <a:buChar char="•"/>
              <a:defRPr sz="2000"/>
            </a:lvl9pPr>
          </a:lstStyle>
          <a:p>
            <a:pPr lvl="0"/>
            <a:r>
              <a:rPr lang="en-US" sz="2353" dirty="0">
                <a:gradFill>
                  <a:gsLst>
                    <a:gs pos="96653">
                      <a:schemeClr val="tx1"/>
                    </a:gs>
                    <a:gs pos="0">
                      <a:schemeClr val="tx1"/>
                    </a:gs>
                  </a:gsLst>
                  <a:lin ang="5400000" scaled="0"/>
                </a:gradFill>
                <a:latin typeface="+mj-lt"/>
              </a:rPr>
              <a:t>April 4–6, 2016</a:t>
            </a:r>
            <a:br>
              <a:rPr lang="en-US" sz="2353" dirty="0">
                <a:gradFill>
                  <a:gsLst>
                    <a:gs pos="96653">
                      <a:schemeClr val="tx1"/>
                    </a:gs>
                    <a:gs pos="0">
                      <a:schemeClr val="tx1"/>
                    </a:gs>
                  </a:gsLst>
                  <a:lin ang="5400000" scaled="0"/>
                </a:gradFill>
                <a:latin typeface="+mj-lt"/>
              </a:rPr>
            </a:br>
            <a:r>
              <a:rPr lang="en-US" sz="2353" dirty="0">
                <a:gradFill>
                  <a:gsLst>
                    <a:gs pos="96653">
                      <a:schemeClr val="tx1"/>
                    </a:gs>
                    <a:gs pos="0">
                      <a:schemeClr val="tx1"/>
                    </a:gs>
                  </a:gsLst>
                  <a:lin ang="5400000" scaled="0"/>
                </a:gradFill>
                <a:latin typeface="+mj-lt"/>
              </a:rPr>
              <a:t>New Orleans, Louisiana</a:t>
            </a: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pic>
        <p:nvPicPr>
          <p:cNvPr id="9" name="Picture 8"/>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bwMode="invGray">
          <a:xfrm>
            <a:off x="371369" y="1936605"/>
            <a:ext cx="3954949" cy="2088239"/>
          </a:xfrm>
          <a:prstGeom prst="rect">
            <a:avLst/>
          </a:prstGeom>
        </p:spPr>
      </p:pic>
      <p:sp>
        <p:nvSpPr>
          <p:cNvPr id="13" name="TextBox 2"/>
          <p:cNvSpPr txBox="1"/>
          <p:nvPr userDrawn="1"/>
        </p:nvSpPr>
        <p:spPr>
          <a:xfrm>
            <a:off x="269239" y="6038332"/>
            <a:ext cx="1256251" cy="962643"/>
          </a:xfrm>
          <a:prstGeom prst="rect">
            <a:avLst/>
          </a:prstGeom>
          <a:noFill/>
        </p:spPr>
        <p:txBody>
          <a:bodyPr wrap="none" lIns="179285" tIns="143428" rIns="179285" bIns="143428"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#Env16</a:t>
            </a:r>
          </a:p>
          <a:p>
            <a:pPr>
              <a:lnSpc>
                <a:spcPct val="90000"/>
              </a:lnSpc>
              <a:spcAft>
                <a:spcPts val="588"/>
              </a:spcAft>
            </a:pPr>
            <a:endParaRPr lang="en-US" sz="1961"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3796891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1_Walkin">
    <p:bg>
      <p:bgPr>
        <a:solidFill>
          <a:schemeClr val="accent1"/>
        </a:solidFill>
        <a:effectLst/>
      </p:bgPr>
    </p:bg>
    <p:spTree>
      <p:nvGrpSpPr>
        <p:cNvPr id="1" name=""/>
        <p:cNvGrpSpPr/>
        <p:nvPr/>
      </p:nvGrpSpPr>
      <p:grpSpPr>
        <a:xfrm>
          <a:off x="0" y="0"/>
          <a:ext cx="0" cy="0"/>
          <a:chOff x="0" y="0"/>
          <a:chExt cx="0" cy="0"/>
        </a:xfrm>
      </p:grpSpPr>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
        <p:nvSpPr>
          <p:cNvPr id="13" name="TextBox 2"/>
          <p:cNvSpPr txBox="1"/>
          <p:nvPr userDrawn="1"/>
        </p:nvSpPr>
        <p:spPr>
          <a:xfrm>
            <a:off x="10666511" y="269344"/>
            <a:ext cx="1256251" cy="615609"/>
          </a:xfrm>
          <a:prstGeom prst="rect">
            <a:avLst/>
          </a:prstGeom>
          <a:noFill/>
        </p:spPr>
        <p:txBody>
          <a:bodyPr wrap="none" lIns="179285" tIns="143428" rIns="179285" bIns="143428"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nSpc>
                <a:spcPct val="90000"/>
              </a:lnSpc>
              <a:spcAft>
                <a:spcPts val="588"/>
              </a:spcAft>
            </a:pPr>
            <a:r>
              <a:rPr lang="en-US" sz="2353" dirty="0">
                <a:gradFill>
                  <a:gsLst>
                    <a:gs pos="2917">
                      <a:schemeClr val="tx1"/>
                    </a:gs>
                    <a:gs pos="30000">
                      <a:schemeClr val="tx1"/>
                    </a:gs>
                  </a:gsLst>
                  <a:lin ang="5400000" scaled="0"/>
                </a:gradFill>
                <a:latin typeface="+mj-lt"/>
              </a:rPr>
              <a:t>#Env16</a:t>
            </a:r>
          </a:p>
        </p:txBody>
      </p:sp>
      <p:sp>
        <p:nvSpPr>
          <p:cNvPr id="3" name="TextBox 2"/>
          <p:cNvSpPr txBox="1"/>
          <p:nvPr userDrawn="1"/>
        </p:nvSpPr>
        <p:spPr>
          <a:xfrm>
            <a:off x="259643" y="2084173"/>
            <a:ext cx="9455726" cy="2972426"/>
          </a:xfrm>
          <a:prstGeom prst="rect">
            <a:avLst/>
          </a:prstGeom>
          <a:noFill/>
        </p:spPr>
        <p:txBody>
          <a:bodyPr wrap="none" lIns="179285" tIns="143428" rIns="179285" bIns="143428" rtlCol="0">
            <a:spAutoFit/>
          </a:bodyPr>
          <a:lstStyle/>
          <a:p>
            <a:pPr>
              <a:lnSpc>
                <a:spcPct val="90000"/>
              </a:lnSpc>
              <a:spcAft>
                <a:spcPts val="588"/>
              </a:spcAft>
            </a:pPr>
            <a:r>
              <a:rPr lang="en-US" sz="9411" dirty="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Welcome</a:t>
            </a:r>
            <a:r>
              <a:rPr lang="en-US" sz="9411" baseline="0" dirty="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 to</a:t>
            </a:r>
          </a:p>
          <a:p>
            <a:pPr>
              <a:lnSpc>
                <a:spcPct val="90000"/>
              </a:lnSpc>
              <a:spcAft>
                <a:spcPts val="588"/>
              </a:spcAft>
            </a:pPr>
            <a:r>
              <a:rPr lang="en-US" sz="9411" dirty="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Microsoft Envision</a:t>
            </a:r>
          </a:p>
        </p:txBody>
      </p:sp>
    </p:spTree>
    <p:extLst>
      <p:ext uri="{BB962C8B-B14F-4D97-AF65-F5344CB8AC3E}">
        <p14:creationId xmlns:p14="http://schemas.microsoft.com/office/powerpoint/2010/main" val="17814246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2_Walkin">
    <p:bg>
      <p:bgPr>
        <a:solidFill>
          <a:schemeClr val="accent1"/>
        </a:solidFill>
        <a:effectLst/>
      </p:bgPr>
    </p:bg>
    <p:spTree>
      <p:nvGrpSpPr>
        <p:cNvPr id="1" name=""/>
        <p:cNvGrpSpPr/>
        <p:nvPr/>
      </p:nvGrpSpPr>
      <p:grpSpPr>
        <a:xfrm>
          <a:off x="0" y="0"/>
          <a:ext cx="0" cy="0"/>
          <a:chOff x="0" y="0"/>
          <a:chExt cx="0" cy="0"/>
        </a:xfrm>
      </p:grpSpPr>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
        <p:nvSpPr>
          <p:cNvPr id="13" name="TextBox 2"/>
          <p:cNvSpPr txBox="1"/>
          <p:nvPr userDrawn="1"/>
        </p:nvSpPr>
        <p:spPr>
          <a:xfrm>
            <a:off x="10666511" y="269344"/>
            <a:ext cx="1256251" cy="615609"/>
          </a:xfrm>
          <a:prstGeom prst="rect">
            <a:avLst/>
          </a:prstGeom>
          <a:noFill/>
        </p:spPr>
        <p:txBody>
          <a:bodyPr wrap="none" lIns="179285" tIns="143428" rIns="179285" bIns="143428"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nSpc>
                <a:spcPct val="90000"/>
              </a:lnSpc>
              <a:spcAft>
                <a:spcPts val="588"/>
              </a:spcAft>
            </a:pPr>
            <a:r>
              <a:rPr lang="en-US" sz="2353" dirty="0">
                <a:gradFill>
                  <a:gsLst>
                    <a:gs pos="2917">
                      <a:schemeClr val="tx1"/>
                    </a:gs>
                    <a:gs pos="30000">
                      <a:schemeClr val="tx1"/>
                    </a:gs>
                  </a:gsLst>
                  <a:lin ang="5400000" scaled="0"/>
                </a:gradFill>
                <a:latin typeface="+mj-lt"/>
              </a:rPr>
              <a:t>#Env16</a:t>
            </a:r>
          </a:p>
        </p:txBody>
      </p:sp>
      <p:sp>
        <p:nvSpPr>
          <p:cNvPr id="3" name="TextBox 2"/>
          <p:cNvSpPr txBox="1"/>
          <p:nvPr userDrawn="1"/>
        </p:nvSpPr>
        <p:spPr>
          <a:xfrm>
            <a:off x="259643" y="2084172"/>
            <a:ext cx="9455726" cy="1593341"/>
          </a:xfrm>
          <a:prstGeom prst="rect">
            <a:avLst/>
          </a:prstGeom>
          <a:noFill/>
        </p:spPr>
        <p:txBody>
          <a:bodyPr wrap="none" lIns="179285" tIns="143428" rIns="179285" bIns="143428" rtlCol="0">
            <a:spAutoFit/>
          </a:bodyPr>
          <a:lstStyle/>
          <a:p>
            <a:pPr>
              <a:lnSpc>
                <a:spcPct val="90000"/>
              </a:lnSpc>
              <a:spcAft>
                <a:spcPts val="588"/>
              </a:spcAft>
            </a:pPr>
            <a:r>
              <a:rPr lang="en-US" sz="9411" dirty="0">
                <a:gradFill>
                  <a:gsLst>
                    <a:gs pos="2917">
                      <a:schemeClr val="tx1"/>
                    </a:gs>
                    <a:gs pos="30000">
                      <a:schemeClr val="tx1"/>
                    </a:gs>
                  </a:gsLst>
                  <a:lin ang="5400000" scaled="0"/>
                </a:gradFill>
                <a:latin typeface="+mj-lt"/>
              </a:rPr>
              <a:t>Microsoft Envision</a:t>
            </a:r>
          </a:p>
        </p:txBody>
      </p:sp>
    </p:spTree>
    <p:extLst>
      <p:ext uri="{BB962C8B-B14F-4D97-AF65-F5344CB8AC3E}">
        <p14:creationId xmlns:p14="http://schemas.microsoft.com/office/powerpoint/2010/main" val="17796154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3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hqprint">
            <a:extLst>
              <a:ext uri="{28A0092B-C50C-407E-A947-70E740481C1C}">
                <a14:useLocalDpi xmlns:a14="http://schemas.microsoft.com/office/drawing/2010/main"/>
              </a:ext>
            </a:extLst>
          </a:blip>
          <a:srcRect b="15721"/>
          <a:stretch/>
        </p:blipFill>
        <p:spPr>
          <a:xfrm>
            <a:off x="0" y="0"/>
            <a:ext cx="12192000" cy="6858000"/>
          </a:xfrm>
          <a:prstGeom prst="rect">
            <a:avLst/>
          </a:prstGeom>
        </p:spPr>
      </p:pic>
      <p:sp>
        <p:nvSpPr>
          <p:cNvPr id="4" name="Rectangle 3"/>
          <p:cNvSpPr/>
          <p:nvPr userDrawn="1"/>
        </p:nvSpPr>
        <p:spPr bwMode="auto">
          <a:xfrm>
            <a:off x="0" y="0"/>
            <a:ext cx="12192000" cy="6858000"/>
          </a:xfrm>
          <a:prstGeom prst="rect">
            <a:avLst/>
          </a:prstGeom>
          <a:gradFill flip="none" rotWithShape="1">
            <a:gsLst>
              <a:gs pos="31000">
                <a:srgbClr val="000000">
                  <a:alpha val="0"/>
                </a:srgbClr>
              </a:gs>
              <a:gs pos="75000">
                <a:srgbClr val="000000">
                  <a:alpha val="50000"/>
                </a:srgbClr>
              </a:gs>
            </a:gsLst>
            <a:lin ang="135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
        <p:nvSpPr>
          <p:cNvPr id="3" name="TextBox 2"/>
          <p:cNvSpPr txBox="1"/>
          <p:nvPr userDrawn="1"/>
        </p:nvSpPr>
        <p:spPr>
          <a:xfrm>
            <a:off x="166265" y="2084173"/>
            <a:ext cx="9529774" cy="1376067"/>
          </a:xfrm>
          <a:prstGeom prst="rect">
            <a:avLst/>
          </a:prstGeom>
          <a:noFill/>
        </p:spPr>
        <p:txBody>
          <a:bodyPr wrap="none" lIns="179285" tIns="143428" rIns="179285" bIns="143428" rtlCol="0">
            <a:spAutoFit/>
          </a:bodyPr>
          <a:lstStyle/>
          <a:p>
            <a:pPr>
              <a:lnSpc>
                <a:spcPct val="90000"/>
              </a:lnSpc>
              <a:spcAft>
                <a:spcPts val="588"/>
              </a:spcAft>
            </a:pPr>
            <a:r>
              <a:rPr lang="en-US" sz="7842" dirty="0">
                <a:gradFill>
                  <a:gsLst>
                    <a:gs pos="2917">
                      <a:schemeClr val="tx1"/>
                    </a:gs>
                    <a:gs pos="30000">
                      <a:schemeClr val="tx1"/>
                    </a:gs>
                  </a:gsLst>
                  <a:lin ang="5400000" scaled="0"/>
                </a:gradFill>
                <a:latin typeface="+mj-lt"/>
              </a:rPr>
              <a:t>Digital Transformation</a:t>
            </a:r>
          </a:p>
        </p:txBody>
      </p:sp>
    </p:spTree>
    <p:extLst>
      <p:ext uri="{BB962C8B-B14F-4D97-AF65-F5344CB8AC3E}">
        <p14:creationId xmlns:p14="http://schemas.microsoft.com/office/powerpoint/2010/main" val="26106958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3_Title Slide">
    <p:bg>
      <p:bgPr>
        <a:solidFill>
          <a:srgbClr val="1D4380"/>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rgbClr val="1D43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606175" y="1122363"/>
            <a:ext cx="11034445" cy="2387600"/>
          </a:xfrm>
        </p:spPr>
        <p:txBody>
          <a:bodyPr anchor="b"/>
          <a:lstStyle>
            <a:lvl1pPr algn="l">
              <a:defRPr sz="6000"/>
            </a:lvl1pPr>
          </a:lstStyle>
          <a:p>
            <a:r>
              <a:rPr lang="en-US" dirty="0"/>
              <a:t>Click to edit Master title style</a:t>
            </a:r>
          </a:p>
        </p:txBody>
      </p:sp>
      <p:sp>
        <p:nvSpPr>
          <p:cNvPr id="3" name="Subtitle 2"/>
          <p:cNvSpPr>
            <a:spLocks noGrp="1"/>
          </p:cNvSpPr>
          <p:nvPr>
            <p:ph type="subTitle" idx="1"/>
          </p:nvPr>
        </p:nvSpPr>
        <p:spPr>
          <a:xfrm>
            <a:off x="606175" y="3602038"/>
            <a:ext cx="11034445" cy="1655762"/>
          </a:xfrm>
        </p:spPr>
        <p:txBody>
          <a:bodyPr>
            <a:normAutofit/>
          </a:bodyPr>
          <a:lstStyle>
            <a:lvl1pPr marL="0" indent="0" algn="l">
              <a:buNone/>
              <a:defRPr sz="3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240883183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52575267"/>
      </p:ext>
    </p:extLst>
  </p:cSld>
  <p:clrMapOvr>
    <a:masterClrMapping/>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4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srcRect l="147" t="202" r="262" b="15948"/>
          <a:stretch/>
        </p:blipFill>
        <p:spPr>
          <a:xfrm>
            <a:off x="0" y="0"/>
            <a:ext cx="12191377" cy="6858623"/>
          </a:xfrm>
          <a:prstGeom prst="rect">
            <a:avLst/>
          </a:prstGeom>
        </p:spPr>
      </p:pic>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
        <p:nvSpPr>
          <p:cNvPr id="13" name="TextBox 2"/>
          <p:cNvSpPr txBox="1"/>
          <p:nvPr userDrawn="1"/>
        </p:nvSpPr>
        <p:spPr>
          <a:xfrm>
            <a:off x="10666511" y="269344"/>
            <a:ext cx="1256251" cy="615609"/>
          </a:xfrm>
          <a:prstGeom prst="rect">
            <a:avLst/>
          </a:prstGeom>
          <a:noFill/>
        </p:spPr>
        <p:txBody>
          <a:bodyPr wrap="none" lIns="179285" tIns="143428" rIns="179285" bIns="143428"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nSpc>
                <a:spcPct val="90000"/>
              </a:lnSpc>
              <a:spcAft>
                <a:spcPts val="588"/>
              </a:spcAft>
            </a:pPr>
            <a:r>
              <a:rPr lang="en-US" sz="2353" dirty="0">
                <a:gradFill>
                  <a:gsLst>
                    <a:gs pos="2917">
                      <a:schemeClr val="tx1"/>
                    </a:gs>
                    <a:gs pos="30000">
                      <a:schemeClr val="tx1"/>
                    </a:gs>
                  </a:gsLst>
                  <a:lin ang="5400000" scaled="0"/>
                </a:gradFill>
                <a:latin typeface="+mj-lt"/>
              </a:rPr>
              <a:t>#Env16</a:t>
            </a:r>
          </a:p>
        </p:txBody>
      </p:sp>
      <p:sp>
        <p:nvSpPr>
          <p:cNvPr id="3" name="TextBox 2"/>
          <p:cNvSpPr txBox="1"/>
          <p:nvPr userDrawn="1"/>
        </p:nvSpPr>
        <p:spPr>
          <a:xfrm>
            <a:off x="166265" y="2084173"/>
            <a:ext cx="9529774" cy="1376067"/>
          </a:xfrm>
          <a:prstGeom prst="rect">
            <a:avLst/>
          </a:prstGeom>
          <a:noFill/>
        </p:spPr>
        <p:txBody>
          <a:bodyPr wrap="none" lIns="179285" tIns="143428" rIns="179285" bIns="143428" rtlCol="0">
            <a:spAutoFit/>
          </a:bodyPr>
          <a:lstStyle/>
          <a:p>
            <a:pPr>
              <a:lnSpc>
                <a:spcPct val="90000"/>
              </a:lnSpc>
              <a:spcAft>
                <a:spcPts val="588"/>
              </a:spcAft>
            </a:pPr>
            <a:r>
              <a:rPr lang="en-US" sz="7842" dirty="0">
                <a:gradFill>
                  <a:gsLst>
                    <a:gs pos="2917">
                      <a:schemeClr val="tx1"/>
                    </a:gs>
                    <a:gs pos="30000">
                      <a:schemeClr val="tx1"/>
                    </a:gs>
                  </a:gsLst>
                  <a:lin ang="5400000" scaled="0"/>
                </a:gradFill>
                <a:latin typeface="+mj-lt"/>
              </a:rPr>
              <a:t>Digital Transformation</a:t>
            </a:r>
          </a:p>
        </p:txBody>
      </p:sp>
    </p:spTree>
    <p:extLst>
      <p:ext uri="{BB962C8B-B14F-4D97-AF65-F5344CB8AC3E}">
        <p14:creationId xmlns:p14="http://schemas.microsoft.com/office/powerpoint/2010/main" val="33778592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5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srcRect l="70392" t="14359" b="39785"/>
          <a:stretch/>
        </p:blipFill>
        <p:spPr>
          <a:xfrm>
            <a:off x="0" y="1"/>
            <a:ext cx="12192000" cy="6858001"/>
          </a:xfrm>
          <a:prstGeom prst="rect">
            <a:avLst/>
          </a:prstGeom>
        </p:spPr>
      </p:pic>
      <p:sp>
        <p:nvSpPr>
          <p:cNvPr id="4" name="Rectangle 3"/>
          <p:cNvSpPr/>
          <p:nvPr userDrawn="1"/>
        </p:nvSpPr>
        <p:spPr bwMode="auto">
          <a:xfrm>
            <a:off x="0" y="0"/>
            <a:ext cx="12192000" cy="6858001"/>
          </a:xfrm>
          <a:prstGeom prst="rect">
            <a:avLst/>
          </a:prstGeom>
          <a:gradFill flip="none" rotWithShape="1">
            <a:gsLst>
              <a:gs pos="33000">
                <a:srgbClr val="000000">
                  <a:alpha val="0"/>
                </a:srgbClr>
              </a:gs>
              <a:gs pos="100000">
                <a:srgbClr val="000000">
                  <a:alpha val="50000"/>
                </a:srgb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
        <p:nvSpPr>
          <p:cNvPr id="10" name="TextBox 9"/>
          <p:cNvSpPr txBox="1"/>
          <p:nvPr userDrawn="1"/>
        </p:nvSpPr>
        <p:spPr>
          <a:xfrm>
            <a:off x="166265" y="1211213"/>
            <a:ext cx="9529774" cy="1376067"/>
          </a:xfrm>
          <a:prstGeom prst="rect">
            <a:avLst/>
          </a:prstGeom>
          <a:noFill/>
        </p:spPr>
        <p:txBody>
          <a:bodyPr wrap="none" lIns="179285" tIns="143428" rIns="179285" bIns="143428" rtlCol="0">
            <a:spAutoFit/>
          </a:bodyPr>
          <a:lstStyle/>
          <a:p>
            <a:pPr>
              <a:lnSpc>
                <a:spcPct val="90000"/>
              </a:lnSpc>
              <a:spcAft>
                <a:spcPts val="588"/>
              </a:spcAft>
            </a:pPr>
            <a:r>
              <a:rPr lang="en-US" sz="7842" dirty="0">
                <a:gradFill>
                  <a:gsLst>
                    <a:gs pos="2917">
                      <a:schemeClr val="tx1"/>
                    </a:gs>
                    <a:gs pos="30000">
                      <a:schemeClr val="tx1"/>
                    </a:gs>
                  </a:gsLst>
                  <a:lin ang="5400000" scaled="0"/>
                </a:gradFill>
                <a:latin typeface="+mj-lt"/>
              </a:rPr>
              <a:t>Digital Transformation</a:t>
            </a:r>
          </a:p>
        </p:txBody>
      </p:sp>
    </p:spTree>
    <p:extLst>
      <p:ext uri="{BB962C8B-B14F-4D97-AF65-F5344CB8AC3E}">
        <p14:creationId xmlns:p14="http://schemas.microsoft.com/office/powerpoint/2010/main" val="8132044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13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srcRect t="34527"/>
          <a:stretch/>
        </p:blipFill>
        <p:spPr>
          <a:xfrm>
            <a:off x="0" y="0"/>
            <a:ext cx="12192000" cy="6858002"/>
          </a:xfrm>
          <a:prstGeom prst="rect">
            <a:avLst/>
          </a:prstGeom>
        </p:spPr>
      </p:pic>
      <p:sp>
        <p:nvSpPr>
          <p:cNvPr id="4" name="Rectangle 3"/>
          <p:cNvSpPr/>
          <p:nvPr userDrawn="1"/>
        </p:nvSpPr>
        <p:spPr bwMode="auto">
          <a:xfrm>
            <a:off x="0" y="0"/>
            <a:ext cx="12192000" cy="6858001"/>
          </a:xfrm>
          <a:prstGeom prst="rect">
            <a:avLst/>
          </a:prstGeom>
          <a:gradFill flip="none" rotWithShape="1">
            <a:gsLst>
              <a:gs pos="33000">
                <a:schemeClr val="accent1">
                  <a:alpha val="14000"/>
                </a:schemeClr>
              </a:gs>
              <a:gs pos="100000">
                <a:schemeClr val="accent4">
                  <a:alpha val="0"/>
                </a:scheme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448213" y="489856"/>
            <a:ext cx="1421436" cy="300619"/>
          </a:xfrm>
          <a:prstGeom prst="rect">
            <a:avLst/>
          </a:prstGeom>
        </p:spPr>
      </p:pic>
    </p:spTree>
    <p:extLst>
      <p:ext uri="{BB962C8B-B14F-4D97-AF65-F5344CB8AC3E}">
        <p14:creationId xmlns:p14="http://schemas.microsoft.com/office/powerpoint/2010/main" val="17688980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12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extLst>
              <a:ext uri="{BEBA8EAE-BF5A-486C-A8C5-ECC9F3942E4B}">
                <a14:imgProps xmlns:a14="http://schemas.microsoft.com/office/drawing/2010/main">
                  <a14:imgLayer r:embed="rId3">
                    <a14:imgEffect>
                      <a14:artisticBlur/>
                    </a14:imgEffect>
                  </a14:imgLayer>
                </a14:imgProps>
              </a:ext>
            </a:extLst>
          </a:blip>
          <a:srcRect l="70392" t="14359" b="39785"/>
          <a:stretch/>
        </p:blipFill>
        <p:spPr>
          <a:xfrm>
            <a:off x="0" y="1"/>
            <a:ext cx="12192000" cy="6858001"/>
          </a:xfrm>
          <a:prstGeom prst="rect">
            <a:avLst/>
          </a:prstGeom>
        </p:spPr>
      </p:pic>
      <p:sp>
        <p:nvSpPr>
          <p:cNvPr id="4" name="Rectangle 3"/>
          <p:cNvSpPr/>
          <p:nvPr userDrawn="1"/>
        </p:nvSpPr>
        <p:spPr bwMode="auto">
          <a:xfrm>
            <a:off x="0" y="0"/>
            <a:ext cx="12192000" cy="6858001"/>
          </a:xfrm>
          <a:prstGeom prst="rect">
            <a:avLst/>
          </a:prstGeom>
          <a:gradFill flip="none" rotWithShape="1">
            <a:gsLst>
              <a:gs pos="33000">
                <a:srgbClr val="000000">
                  <a:alpha val="0"/>
                </a:srgbClr>
              </a:gs>
              <a:gs pos="100000">
                <a:srgbClr val="000000">
                  <a:alpha val="50000"/>
                </a:srgb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userDrawn="1"/>
        </p:nvPicPr>
        <p:blipFill rotWithShape="1">
          <a:blip r:embed="rId5"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
        <p:nvSpPr>
          <p:cNvPr id="10" name="TextBox 9"/>
          <p:cNvSpPr txBox="1"/>
          <p:nvPr userDrawn="1"/>
        </p:nvSpPr>
        <p:spPr>
          <a:xfrm>
            <a:off x="166265" y="3041674"/>
            <a:ext cx="9529774" cy="1376067"/>
          </a:xfrm>
          <a:prstGeom prst="rect">
            <a:avLst/>
          </a:prstGeom>
          <a:noFill/>
        </p:spPr>
        <p:txBody>
          <a:bodyPr wrap="none" lIns="179285" tIns="143428" rIns="179285" bIns="143428" rtlCol="0">
            <a:spAutoFit/>
          </a:bodyPr>
          <a:lstStyle/>
          <a:p>
            <a:pPr>
              <a:lnSpc>
                <a:spcPct val="90000"/>
              </a:lnSpc>
              <a:spcAft>
                <a:spcPts val="588"/>
              </a:spcAft>
            </a:pPr>
            <a:r>
              <a:rPr lang="en-US" sz="7842" dirty="0">
                <a:gradFill>
                  <a:gsLst>
                    <a:gs pos="2917">
                      <a:schemeClr val="tx1"/>
                    </a:gs>
                    <a:gs pos="30000">
                      <a:schemeClr val="tx1"/>
                    </a:gs>
                  </a:gsLst>
                  <a:lin ang="5400000" scaled="0"/>
                </a:gradFill>
                <a:latin typeface="+mj-lt"/>
              </a:rPr>
              <a:t>Digital Transformation</a:t>
            </a:r>
          </a:p>
        </p:txBody>
      </p:sp>
    </p:spTree>
    <p:extLst>
      <p:ext uri="{BB962C8B-B14F-4D97-AF65-F5344CB8AC3E}">
        <p14:creationId xmlns:p14="http://schemas.microsoft.com/office/powerpoint/2010/main" val="24654845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6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srcRect t="3288" b="12519"/>
          <a:stretch/>
        </p:blipFill>
        <p:spPr>
          <a:xfrm>
            <a:off x="0" y="0"/>
            <a:ext cx="12192000" cy="6858000"/>
          </a:xfrm>
          <a:prstGeom prst="rect">
            <a:avLst/>
          </a:prstGeom>
        </p:spPr>
      </p:pic>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
        <p:nvSpPr>
          <p:cNvPr id="3" name="TextBox 2"/>
          <p:cNvSpPr txBox="1"/>
          <p:nvPr userDrawn="1"/>
        </p:nvSpPr>
        <p:spPr>
          <a:xfrm>
            <a:off x="166265" y="2084173"/>
            <a:ext cx="9529774" cy="1376067"/>
          </a:xfrm>
          <a:prstGeom prst="rect">
            <a:avLst/>
          </a:prstGeom>
          <a:noFill/>
        </p:spPr>
        <p:txBody>
          <a:bodyPr wrap="none" lIns="179285" tIns="143428" rIns="179285" bIns="143428" rtlCol="0">
            <a:spAutoFit/>
          </a:bodyPr>
          <a:lstStyle/>
          <a:p>
            <a:pPr>
              <a:lnSpc>
                <a:spcPct val="90000"/>
              </a:lnSpc>
              <a:spcAft>
                <a:spcPts val="588"/>
              </a:spcAft>
            </a:pPr>
            <a:r>
              <a:rPr lang="en-US" sz="7842" dirty="0">
                <a:gradFill>
                  <a:gsLst>
                    <a:gs pos="2917">
                      <a:schemeClr val="tx1"/>
                    </a:gs>
                    <a:gs pos="30000">
                      <a:schemeClr val="tx1"/>
                    </a:gs>
                  </a:gsLst>
                  <a:lin ang="5400000" scaled="0"/>
                </a:gradFill>
                <a:latin typeface="+mj-lt"/>
              </a:rPr>
              <a:t>Digital Transformation</a:t>
            </a:r>
          </a:p>
        </p:txBody>
      </p:sp>
    </p:spTree>
    <p:extLst>
      <p:ext uri="{BB962C8B-B14F-4D97-AF65-F5344CB8AC3E}">
        <p14:creationId xmlns:p14="http://schemas.microsoft.com/office/powerpoint/2010/main" val="42651205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10_Walkin">
    <p:bg>
      <p:bgPr>
        <a:solidFill>
          <a:schemeClr val="accent1"/>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b="15721"/>
          <a:stretch/>
        </p:blipFill>
        <p:spPr>
          <a:xfrm>
            <a:off x="0" y="0"/>
            <a:ext cx="12192000" cy="6858000"/>
          </a:xfrm>
          <a:prstGeom prst="rect">
            <a:avLst/>
          </a:prstGeom>
        </p:spPr>
      </p:pic>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
        <p:nvSpPr>
          <p:cNvPr id="3" name="TextBox 2"/>
          <p:cNvSpPr txBox="1"/>
          <p:nvPr userDrawn="1"/>
        </p:nvSpPr>
        <p:spPr>
          <a:xfrm>
            <a:off x="166265" y="2084173"/>
            <a:ext cx="9529774" cy="1376067"/>
          </a:xfrm>
          <a:prstGeom prst="rect">
            <a:avLst/>
          </a:prstGeom>
          <a:noFill/>
        </p:spPr>
        <p:txBody>
          <a:bodyPr wrap="none" lIns="179285" tIns="143428" rIns="179285" bIns="143428" rtlCol="0">
            <a:spAutoFit/>
          </a:bodyPr>
          <a:lstStyle/>
          <a:p>
            <a:pPr>
              <a:lnSpc>
                <a:spcPct val="90000"/>
              </a:lnSpc>
              <a:spcAft>
                <a:spcPts val="588"/>
              </a:spcAft>
            </a:pPr>
            <a:r>
              <a:rPr lang="en-US" sz="7842" dirty="0">
                <a:gradFill>
                  <a:gsLst>
                    <a:gs pos="2917">
                      <a:schemeClr val="tx1"/>
                    </a:gs>
                    <a:gs pos="30000">
                      <a:schemeClr val="tx1"/>
                    </a:gs>
                  </a:gsLst>
                  <a:lin ang="5400000" scaled="0"/>
                </a:gradFill>
                <a:latin typeface="+mj-lt"/>
              </a:rPr>
              <a:t>Digital Transformation</a:t>
            </a:r>
          </a:p>
        </p:txBody>
      </p:sp>
    </p:spTree>
    <p:extLst>
      <p:ext uri="{BB962C8B-B14F-4D97-AF65-F5344CB8AC3E}">
        <p14:creationId xmlns:p14="http://schemas.microsoft.com/office/powerpoint/2010/main" val="16490610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11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screen">
            <a:extLst>
              <a:ext uri="{28A0092B-C50C-407E-A947-70E740481C1C}">
                <a14:useLocalDpi xmlns:a14="http://schemas.microsoft.com/office/drawing/2010/main"/>
              </a:ext>
            </a:extLst>
          </a:blip>
          <a:srcRect b="15721"/>
          <a:stretch/>
        </p:blipFill>
        <p:spPr>
          <a:xfrm>
            <a:off x="0" y="0"/>
            <a:ext cx="12192000" cy="6858000"/>
          </a:xfrm>
          <a:prstGeom prst="rect">
            <a:avLst/>
          </a:prstGeom>
        </p:spPr>
      </p:pic>
      <p:pic>
        <p:nvPicPr>
          <p:cNvPr id="4" name="Picture 3"/>
          <p:cNvPicPr>
            <a:picLocks noChangeAspect="1"/>
          </p:cNvPicPr>
          <p:nvPr userDrawn="1"/>
        </p:nvPicPr>
        <p:blipFill rotWithShape="1">
          <a:blip r:embed="rId3" cstate="screen">
            <a:extLst>
              <a:ext uri="{28A0092B-C50C-407E-A947-70E740481C1C}">
                <a14:useLocalDpi xmlns:a14="http://schemas.microsoft.com/office/drawing/2010/main"/>
              </a:ext>
            </a:extLst>
          </a:blip>
          <a:srcRect l="78173" t="-3" r="14698" b="15722"/>
          <a:stretch/>
        </p:blipFill>
        <p:spPr>
          <a:xfrm>
            <a:off x="9529685" y="0"/>
            <a:ext cx="868842" cy="6858000"/>
          </a:xfrm>
          <a:prstGeom prst="rect">
            <a:avLst/>
          </a:prstGeom>
        </p:spPr>
      </p:pic>
      <p:pic>
        <p:nvPicPr>
          <p:cNvPr id="10" name="Picture 9"/>
          <p:cNvPicPr>
            <a:picLocks noChangeAspect="1"/>
          </p:cNvPicPr>
          <p:nvPr userDrawn="1"/>
        </p:nvPicPr>
        <p:blipFill rotWithShape="1">
          <a:blip r:embed="rId3" cstate="screen">
            <a:extLst>
              <a:ext uri="{28A0092B-C50C-407E-A947-70E740481C1C}">
                <a14:useLocalDpi xmlns:a14="http://schemas.microsoft.com/office/drawing/2010/main"/>
              </a:ext>
            </a:extLst>
          </a:blip>
          <a:srcRect l="90047" t="-3" r="-6" b="15722"/>
          <a:stretch/>
        </p:blipFill>
        <p:spPr>
          <a:xfrm>
            <a:off x="10977756" y="0"/>
            <a:ext cx="1214244" cy="6858000"/>
          </a:xfrm>
          <a:prstGeom prst="rect">
            <a:avLst/>
          </a:prstGeom>
        </p:spPr>
      </p:pic>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userDrawn="1"/>
        </p:nvPicPr>
        <p:blipFill rotWithShape="1">
          <a:blip r:embed="rId5"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pic>
        <p:nvPicPr>
          <p:cNvPr id="11" name="Picture 10"/>
          <p:cNvPicPr>
            <a:picLocks noChangeAspect="1"/>
          </p:cNvPicPr>
          <p:nvPr userDrawn="1"/>
        </p:nvPicPr>
        <p:blipFill rotWithShape="1">
          <a:blip r:embed="rId3" cstate="screen">
            <a:extLst>
              <a:ext uri="{28A0092B-C50C-407E-A947-70E740481C1C}">
                <a14:useLocalDpi xmlns:a14="http://schemas.microsoft.com/office/drawing/2010/main"/>
              </a:ext>
            </a:extLst>
          </a:blip>
          <a:srcRect l="66295" t="-3" r="28500" b="15722"/>
          <a:stretch/>
        </p:blipFill>
        <p:spPr>
          <a:xfrm>
            <a:off x="8081615" y="0"/>
            <a:ext cx="634392" cy="6858000"/>
          </a:xfrm>
          <a:prstGeom prst="rect">
            <a:avLst/>
          </a:prstGeom>
        </p:spPr>
      </p:pic>
      <p:sp>
        <p:nvSpPr>
          <p:cNvPr id="3" name="TextBox 2"/>
          <p:cNvSpPr txBox="1"/>
          <p:nvPr userDrawn="1"/>
        </p:nvSpPr>
        <p:spPr>
          <a:xfrm>
            <a:off x="166265" y="2084173"/>
            <a:ext cx="9529774" cy="1376067"/>
          </a:xfrm>
          <a:prstGeom prst="rect">
            <a:avLst/>
          </a:prstGeom>
          <a:noFill/>
        </p:spPr>
        <p:txBody>
          <a:bodyPr wrap="none" lIns="179285" tIns="143428" rIns="179285" bIns="143428" rtlCol="0">
            <a:spAutoFit/>
          </a:bodyPr>
          <a:lstStyle/>
          <a:p>
            <a:pPr marL="0" algn="l" defTabSz="914367" rtl="0" eaLnBrk="1" latinLnBrk="0" hangingPunct="1">
              <a:lnSpc>
                <a:spcPct val="90000"/>
              </a:lnSpc>
              <a:spcAft>
                <a:spcPts val="588"/>
              </a:spcAft>
            </a:pPr>
            <a:r>
              <a:rPr lang="en-US" sz="7842" kern="1200" dirty="0">
                <a:gradFill>
                  <a:gsLst>
                    <a:gs pos="2917">
                      <a:schemeClr val="tx1"/>
                    </a:gs>
                    <a:gs pos="30000">
                      <a:schemeClr val="tx1"/>
                    </a:gs>
                  </a:gsLst>
                  <a:lin ang="5400000" scaled="0"/>
                </a:gradFill>
                <a:latin typeface="+mj-lt"/>
                <a:ea typeface="+mn-ea"/>
                <a:cs typeface="+mn-cs"/>
              </a:rPr>
              <a:t>Digital Transformation</a:t>
            </a:r>
          </a:p>
        </p:txBody>
      </p:sp>
    </p:spTree>
    <p:extLst>
      <p:ext uri="{BB962C8B-B14F-4D97-AF65-F5344CB8AC3E}">
        <p14:creationId xmlns:p14="http://schemas.microsoft.com/office/powerpoint/2010/main" val="21707176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7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srcRect b="24990"/>
          <a:stretch/>
        </p:blipFill>
        <p:spPr>
          <a:xfrm>
            <a:off x="0" y="0"/>
            <a:ext cx="12192000" cy="6858001"/>
          </a:xfrm>
          <a:prstGeom prst="rect">
            <a:avLst/>
          </a:prstGeom>
        </p:spPr>
      </p:pic>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
        <p:nvSpPr>
          <p:cNvPr id="3" name="TextBox 2"/>
          <p:cNvSpPr txBox="1"/>
          <p:nvPr userDrawn="1"/>
        </p:nvSpPr>
        <p:spPr>
          <a:xfrm>
            <a:off x="166265" y="2084173"/>
            <a:ext cx="9529774" cy="1376067"/>
          </a:xfrm>
          <a:prstGeom prst="rect">
            <a:avLst/>
          </a:prstGeom>
          <a:noFill/>
        </p:spPr>
        <p:txBody>
          <a:bodyPr wrap="none" lIns="179285" tIns="143428" rIns="179285" bIns="143428" rtlCol="0">
            <a:spAutoFit/>
          </a:bodyPr>
          <a:lstStyle/>
          <a:p>
            <a:pPr>
              <a:lnSpc>
                <a:spcPct val="90000"/>
              </a:lnSpc>
              <a:spcAft>
                <a:spcPts val="588"/>
              </a:spcAft>
            </a:pPr>
            <a:r>
              <a:rPr lang="en-US" sz="7842" dirty="0">
                <a:gradFill>
                  <a:gsLst>
                    <a:gs pos="2917">
                      <a:schemeClr val="tx1"/>
                    </a:gs>
                    <a:gs pos="30000">
                      <a:schemeClr val="tx1"/>
                    </a:gs>
                  </a:gsLst>
                  <a:lin ang="5400000" scaled="0"/>
                </a:gradFill>
                <a:latin typeface="+mj-lt"/>
              </a:rPr>
              <a:t>Digital Transformation</a:t>
            </a:r>
          </a:p>
        </p:txBody>
      </p:sp>
    </p:spTree>
    <p:extLst>
      <p:ext uri="{BB962C8B-B14F-4D97-AF65-F5344CB8AC3E}">
        <p14:creationId xmlns:p14="http://schemas.microsoft.com/office/powerpoint/2010/main" val="38127646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8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srcRect t="7750" b="7750"/>
          <a:stretch/>
        </p:blipFill>
        <p:spPr>
          <a:xfrm>
            <a:off x="0" y="0"/>
            <a:ext cx="12192000" cy="6858000"/>
          </a:xfrm>
          <a:prstGeom prst="rect">
            <a:avLst/>
          </a:prstGeom>
        </p:spPr>
      </p:pic>
      <p:sp>
        <p:nvSpPr>
          <p:cNvPr id="4" name="Rectangle 3"/>
          <p:cNvSpPr/>
          <p:nvPr userDrawn="1"/>
        </p:nvSpPr>
        <p:spPr bwMode="auto">
          <a:xfrm>
            <a:off x="0" y="-1"/>
            <a:ext cx="12192000" cy="6858001"/>
          </a:xfrm>
          <a:prstGeom prst="rect">
            <a:avLst/>
          </a:prstGeom>
          <a:solidFill>
            <a:srgbClr val="000000">
              <a:alpha val="38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
        <p:nvSpPr>
          <p:cNvPr id="3" name="TextBox 2"/>
          <p:cNvSpPr txBox="1"/>
          <p:nvPr userDrawn="1"/>
        </p:nvSpPr>
        <p:spPr>
          <a:xfrm>
            <a:off x="166265" y="3751814"/>
            <a:ext cx="9529774" cy="1376067"/>
          </a:xfrm>
          <a:prstGeom prst="rect">
            <a:avLst/>
          </a:prstGeom>
          <a:noFill/>
        </p:spPr>
        <p:txBody>
          <a:bodyPr wrap="none" lIns="179285" tIns="143428" rIns="179285" bIns="143428" rtlCol="0">
            <a:spAutoFit/>
          </a:bodyPr>
          <a:lstStyle/>
          <a:p>
            <a:pPr>
              <a:lnSpc>
                <a:spcPct val="90000"/>
              </a:lnSpc>
              <a:spcAft>
                <a:spcPts val="588"/>
              </a:spcAft>
            </a:pPr>
            <a:r>
              <a:rPr lang="en-US" sz="7842" dirty="0">
                <a:gradFill>
                  <a:gsLst>
                    <a:gs pos="2917">
                      <a:schemeClr val="tx1"/>
                    </a:gs>
                    <a:gs pos="30000">
                      <a:schemeClr val="tx1"/>
                    </a:gs>
                  </a:gsLst>
                  <a:lin ang="5400000" scaled="0"/>
                </a:gradFill>
                <a:latin typeface="+mj-lt"/>
              </a:rPr>
              <a:t>Digital Transformation</a:t>
            </a:r>
          </a:p>
        </p:txBody>
      </p:sp>
    </p:spTree>
    <p:extLst>
      <p:ext uri="{BB962C8B-B14F-4D97-AF65-F5344CB8AC3E}">
        <p14:creationId xmlns:p14="http://schemas.microsoft.com/office/powerpoint/2010/main" val="27625001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9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srcRect t="20318" r="7132" b="27451"/>
          <a:stretch/>
        </p:blipFill>
        <p:spPr>
          <a:xfrm>
            <a:off x="0" y="0"/>
            <a:ext cx="12192000" cy="6858000"/>
          </a:xfrm>
          <a:prstGeom prst="rect">
            <a:avLst/>
          </a:prstGeom>
        </p:spPr>
      </p:pic>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
        <p:nvSpPr>
          <p:cNvPr id="10" name="TextBox 9"/>
          <p:cNvSpPr txBox="1"/>
          <p:nvPr userDrawn="1"/>
        </p:nvSpPr>
        <p:spPr>
          <a:xfrm>
            <a:off x="166265" y="2084173"/>
            <a:ext cx="9529774" cy="1376067"/>
          </a:xfrm>
          <a:prstGeom prst="rect">
            <a:avLst/>
          </a:prstGeom>
          <a:noFill/>
        </p:spPr>
        <p:txBody>
          <a:bodyPr wrap="none" lIns="179285" tIns="143428" rIns="179285" bIns="143428" rtlCol="0">
            <a:spAutoFit/>
          </a:bodyPr>
          <a:lstStyle/>
          <a:p>
            <a:pPr>
              <a:lnSpc>
                <a:spcPct val="90000"/>
              </a:lnSpc>
              <a:spcAft>
                <a:spcPts val="588"/>
              </a:spcAft>
            </a:pPr>
            <a:r>
              <a:rPr lang="en-US" sz="7842" dirty="0">
                <a:gradFill>
                  <a:gsLst>
                    <a:gs pos="2917">
                      <a:schemeClr val="tx1"/>
                    </a:gs>
                    <a:gs pos="30000">
                      <a:schemeClr val="tx1"/>
                    </a:gs>
                  </a:gsLst>
                  <a:lin ang="5400000" scaled="0"/>
                </a:gradFill>
                <a:latin typeface="+mj-lt"/>
              </a:rPr>
              <a:t>Digital Transformation</a:t>
            </a:r>
          </a:p>
        </p:txBody>
      </p:sp>
    </p:spTree>
    <p:extLst>
      <p:ext uri="{BB962C8B-B14F-4D97-AF65-F5344CB8AC3E}">
        <p14:creationId xmlns:p14="http://schemas.microsoft.com/office/powerpoint/2010/main" val="28542625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206864121"/>
      </p:ext>
    </p:extLst>
  </p:cSld>
  <p:clrMapOvr>
    <a:masterClrMapping/>
  </p:clrMapOvr>
  <p:transition>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8"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Tree>
    <p:extLst>
      <p:ext uri="{BB962C8B-B14F-4D97-AF65-F5344CB8AC3E}">
        <p14:creationId xmlns:p14="http://schemas.microsoft.com/office/powerpoint/2010/main" val="33023279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solidFill>
                  <a:schemeClr val="accent4"/>
                </a:soli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2732789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3650833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solidFill>
                  <a:schemeClr val="accent4"/>
                </a:soli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5386562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7138730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solidFill>
                  <a:schemeClr val="accent4"/>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solidFill>
                  <a:schemeClr val="accent4"/>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6761319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7517716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accent4"/>
              </a:buClr>
              <a:buFont typeface="Arial" pitchFamily="34" charset="0"/>
              <a:buChar char="•"/>
              <a:defRPr sz="3137">
                <a:solidFill>
                  <a:schemeClr val="accent4"/>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accent4"/>
              </a:buClr>
              <a:buFont typeface="Arial" pitchFamily="34" charset="0"/>
              <a:buChar char="•"/>
              <a:defRPr sz="3137">
                <a:solidFill>
                  <a:schemeClr val="accent4"/>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6897572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635847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01058765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Only -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549447496"/>
      </p:ext>
    </p:extLst>
  </p:cSld>
  <p:clrMapOvr>
    <a:masterClrMapping/>
  </p:clrMapOvr>
  <p:transition>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1_Blank">
    <p:bg>
      <p:bgPr>
        <a:solidFill>
          <a:srgbClr val="F8F8F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333144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4481416"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4482124" cy="724246"/>
          </a:xfrm>
          <a:noFill/>
        </p:spPr>
        <p:txBody>
          <a:bodyPr wrap="square"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6174552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rgbClr val="25252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4481416"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42025187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21025802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rgbClr val="25252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9070886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424497517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5517063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rgbClr val="25252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800401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30796619"/>
      </p:ext>
    </p:extLst>
  </p:cSld>
  <p:clrMapOvr>
    <a:masterClrMapping/>
  </p:clrMapOvr>
  <p:transition>
    <p:fade/>
  </p:transition>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35087410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40362"/>
            <a:ext cx="9859116" cy="995838"/>
          </a:xfrm>
          <a:noFill/>
        </p:spPr>
        <p:txBody>
          <a:bodyPr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836308" y="3694460"/>
            <a:ext cx="9860674" cy="669927"/>
          </a:xfrm>
          <a:noFill/>
        </p:spPr>
        <p:txBody>
          <a:bodyPr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cxnSp>
        <p:nvCxnSpPr>
          <p:cNvPr id="10" name="Straight Connector 9"/>
          <p:cNvCxnSpPr/>
          <p:nvPr userDrawn="1"/>
        </p:nvCxnSpPr>
        <p:spPr>
          <a:xfrm>
            <a:off x="1010613" y="3429000"/>
            <a:ext cx="9686369"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4"/>
          <p:cNvSpPr>
            <a:spLocks noGrp="1"/>
          </p:cNvSpPr>
          <p:nvPr>
            <p:ph type="body" sz="quarter" idx="13" hasCustomPrompt="1"/>
          </p:nvPr>
        </p:nvSpPr>
        <p:spPr>
          <a:xfrm>
            <a:off x="836308" y="4207039"/>
            <a:ext cx="9860674" cy="615609"/>
          </a:xfrm>
          <a:noFill/>
        </p:spPr>
        <p:txBody>
          <a:bodyPr lIns="182880" tIns="146304" rIns="182880" bIns="146304">
            <a:spAutoFit/>
          </a:bodyPr>
          <a:lstStyle>
            <a:lvl1pPr marL="0" indent="0">
              <a:spcBef>
                <a:spcPts val="0"/>
              </a:spcBef>
              <a:buNone/>
              <a:defRPr sz="2353"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Optional Title Role, Company</a:t>
            </a:r>
          </a:p>
        </p:txBody>
      </p:sp>
    </p:spTree>
    <p:extLst>
      <p:ext uri="{BB962C8B-B14F-4D97-AF65-F5344CB8AC3E}">
        <p14:creationId xmlns:p14="http://schemas.microsoft.com/office/powerpoint/2010/main" val="370102596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1"/>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1.52668E-6 2.19246E-6 " pathEditMode="relative" rAng="0" ptsTypes="AA">
                      <p:cBhvr>
                        <p:cTn dur="600" fill="hold"/>
                        <p:tgtEl>
                          <p:spTgt spid="5"/>
                        </p:tgtEl>
                        <p:attrNameLst>
                          <p:attrName>ppt_x</p:attrName>
                          <p:attrName>ppt_y</p:attrName>
                        </p:attrNameLst>
                      </p:cBhvr>
                      <p:rCtr x="1966" y="23"/>
                    </p:animMotion>
                  </p:childTnLst>
                </p:cTn>
              </p:par>
            </p:tnLst>
          </p:tmpl>
        </p:tmplLst>
      </p:bldP>
      <p:bldP spid="11" grpId="0">
        <p:tmplLst>
          <p:tmpl>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1"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1"/>
                        </p:tgtEl>
                        <p:attrNameLst>
                          <p:attrName>ppt_x</p:attrName>
                          <p:attrName>ppt_y</p:attrName>
                        </p:attrNameLst>
                      </p:cBhvr>
                      <p:rCtr x="1966" y="23"/>
                    </p:animMotion>
                  </p:childTnLst>
                </p:cTn>
              </p:par>
            </p:tnLst>
          </p:tmpl>
        </p:tmplLst>
      </p:bldP>
    </p:bldLst>
  </p:timing>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8187177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1.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6" name="Text Placeholder 5"/>
          <p:cNvSpPr>
            <a:spLocks noGrp="1"/>
          </p:cNvSpPr>
          <p:nvPr>
            <p:ph type="body" sz="quarter" idx="13" hasCustomPrompt="1"/>
          </p:nvPr>
        </p:nvSpPr>
        <p:spPr>
          <a:xfrm>
            <a:off x="1" y="573605"/>
            <a:ext cx="12192000" cy="373063"/>
          </a:xfrm>
          <a:prstGeom prst="rect">
            <a:avLst/>
          </a:prstGeom>
        </p:spPr>
        <p:txBody>
          <a:bodyPr lIns="320040" tIns="53325" rIns="53325" bIns="53325">
            <a:noAutofit/>
          </a:bodyPr>
          <a:lstStyle>
            <a:lvl1pPr marL="0" indent="0">
              <a:buNone/>
              <a:defRPr sz="2800">
                <a:solidFill>
                  <a:schemeClr val="tx1"/>
                </a:solidFill>
                <a:latin typeface="Segoe UI Light" pitchFamily="34" charset="0"/>
              </a:defRPr>
            </a:lvl1pPr>
            <a:lvl2pPr marL="281620" indent="0">
              <a:buNone/>
              <a:defRPr/>
            </a:lvl2pPr>
            <a:lvl3pPr marL="588363" indent="0">
              <a:buNone/>
              <a:defRPr/>
            </a:lvl3pPr>
            <a:lvl4pPr marL="869983" indent="0">
              <a:buNone/>
              <a:defRPr/>
            </a:lvl4pPr>
            <a:lvl5pPr marL="1105327" indent="0">
              <a:buNone/>
              <a:defRPr/>
            </a:lvl5pPr>
          </a:lstStyle>
          <a:p>
            <a:pPr lvl="0"/>
            <a:r>
              <a:rPr lang="en-US" dirty="0"/>
              <a:t>Click to add subtitle</a:t>
            </a:r>
          </a:p>
        </p:txBody>
      </p:sp>
      <p:sp>
        <p:nvSpPr>
          <p:cNvPr id="16" name="Text Placeholder 15"/>
          <p:cNvSpPr>
            <a:spLocks noGrp="1"/>
          </p:cNvSpPr>
          <p:nvPr>
            <p:ph type="body" sz="quarter" idx="14"/>
          </p:nvPr>
        </p:nvSpPr>
        <p:spPr>
          <a:xfrm>
            <a:off x="150853" y="1600201"/>
            <a:ext cx="11890296" cy="205203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Slide Number Placeholder 18"/>
          <p:cNvSpPr>
            <a:spLocks noGrp="1"/>
          </p:cNvSpPr>
          <p:nvPr>
            <p:ph type="sldNum" sz="quarter" idx="15"/>
          </p:nvPr>
        </p:nvSpPr>
        <p:spPr/>
        <p:txBody>
          <a:bodyPr/>
          <a:lstStyle/>
          <a:p>
            <a:pPr defTabSz="1087896"/>
            <a:fld id="{FAADACFB-7C71-4E89-89D2-7BBA40B7BFA9}" type="slidenum">
              <a:rPr lang="en-US" smtClean="0">
                <a:solidFill>
                  <a:srgbClr val="505050"/>
                </a:solidFill>
              </a:rPr>
              <a:pPr defTabSz="1087896"/>
              <a:t>‹#›</a:t>
            </a:fld>
            <a:endParaRPr lang="en-US" dirty="0">
              <a:solidFill>
                <a:srgbClr val="505050"/>
              </a:solidFill>
            </a:endParaRPr>
          </a:p>
        </p:txBody>
      </p:sp>
      <p:sp>
        <p:nvSpPr>
          <p:cNvPr id="20" name="Footer Placeholder 19"/>
          <p:cNvSpPr>
            <a:spLocks noGrp="1"/>
          </p:cNvSpPr>
          <p:nvPr>
            <p:ph type="ftr" sz="quarter" idx="16"/>
          </p:nvPr>
        </p:nvSpPr>
        <p:spPr/>
        <p:txBody>
          <a:bodyPr/>
          <a:lstStyle/>
          <a:p>
            <a:pPr defTabSz="1087896"/>
            <a:endParaRPr lang="en-US" dirty="0">
              <a:solidFill>
                <a:srgbClr val="505050"/>
              </a:solidFill>
            </a:endParaRPr>
          </a:p>
        </p:txBody>
      </p:sp>
    </p:spTree>
    <p:extLst>
      <p:ext uri="{BB962C8B-B14F-4D97-AF65-F5344CB8AC3E}">
        <p14:creationId xmlns:p14="http://schemas.microsoft.com/office/powerpoint/2010/main" val="1710550219"/>
      </p:ext>
    </p:extLst>
  </p:cSld>
  <p:clrMapOvr>
    <a:masterClrMapping/>
  </p:clrMapOvr>
  <p:transition>
    <p:fade/>
  </p:transition>
</p:sldLayout>
</file>

<file path=ppt/slideLayouts/slideLayout232.xml><?xml version="1.0" encoding="utf-8"?>
<p:sldLayout xmlns:a="http://schemas.openxmlformats.org/drawingml/2006/main" xmlns:r="http://schemas.openxmlformats.org/officeDocument/2006/relationships" xmlns:p="http://schemas.openxmlformats.org/presentationml/2006/main" userDrawn="1">
  <p:cSld name="Title Subtitle">
    <p:bg>
      <p:bgRef idx="1001">
        <a:schemeClr val="bg1"/>
      </p:bgRef>
    </p:bg>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a:xfrm>
            <a:off x="448212" y="6437243"/>
            <a:ext cx="3859607" cy="134483"/>
          </a:xfrm>
          <a:prstGeom prst="rect">
            <a:avLst/>
          </a:prstGeom>
        </p:spPr>
        <p:txBody>
          <a:bodyPr/>
          <a:lstStyle>
            <a:lvl1pPr>
              <a:defRPr>
                <a:solidFill>
                  <a:schemeClr val="tx2"/>
                </a:solidFill>
              </a:defRPr>
            </a:lvl1pPr>
          </a:lstStyle>
          <a:p>
            <a:pPr defTabSz="914225"/>
            <a:r>
              <a:rPr lang="en-US">
                <a:solidFill>
                  <a:srgbClr val="505050"/>
                </a:solidFill>
              </a:rPr>
              <a:t>Microsoft Confidential</a:t>
            </a:r>
            <a:endParaRPr lang="en-US" dirty="0">
              <a:solidFill>
                <a:srgbClr val="505050"/>
              </a:solidFill>
            </a:endParaRPr>
          </a:p>
        </p:txBody>
      </p:sp>
      <p:sp>
        <p:nvSpPr>
          <p:cNvPr id="4" name="Slide Number Placeholder 3"/>
          <p:cNvSpPr>
            <a:spLocks noGrp="1"/>
          </p:cNvSpPr>
          <p:nvPr>
            <p:ph type="sldNum" sz="quarter" idx="11"/>
          </p:nvPr>
        </p:nvSpPr>
        <p:spPr/>
        <p:txBody>
          <a:bodyPr/>
          <a:lstStyle>
            <a:lvl1pPr>
              <a:defRPr>
                <a:solidFill>
                  <a:schemeClr val="tx2"/>
                </a:solidFill>
              </a:defRPr>
            </a:lvl1pPr>
          </a:lstStyle>
          <a:p>
            <a:pPr defTabSz="914225"/>
            <a:fld id="{27258FFF-F925-446B-8502-81C933981705}" type="slidenum">
              <a:rPr lang="en-US" smtClean="0">
                <a:solidFill>
                  <a:srgbClr val="505050"/>
                </a:solidFill>
              </a:rPr>
              <a:pPr defTabSz="914225"/>
              <a:t>‹#›</a:t>
            </a:fld>
            <a:endParaRPr lang="en-US" dirty="0">
              <a:solidFill>
                <a:srgbClr val="505050"/>
              </a:solidFill>
            </a:endParaRPr>
          </a:p>
        </p:txBody>
      </p:sp>
      <p:sp>
        <p:nvSpPr>
          <p:cNvPr id="5" name="Text Placeholder 4"/>
          <p:cNvSpPr>
            <a:spLocks noGrp="1"/>
          </p:cNvSpPr>
          <p:nvPr>
            <p:ph type="body" sz="quarter" idx="12"/>
          </p:nvPr>
        </p:nvSpPr>
        <p:spPr>
          <a:xfrm>
            <a:off x="269239" y="361911"/>
            <a:ext cx="10757098" cy="1004683"/>
          </a:xfrm>
          <a:prstGeom prst="rect">
            <a:avLst/>
          </a:prstGeom>
        </p:spPr>
        <p:txBody>
          <a:bodyPr lIns="146304" tIns="91440" rIns="146304" bIns="91440">
            <a:noAutofit/>
          </a:bodyPr>
          <a:lstStyle>
            <a:lvl1pPr marL="0" indent="0">
              <a:lnSpc>
                <a:spcPct val="90000"/>
              </a:lnSpc>
              <a:spcBef>
                <a:spcPts val="1175"/>
              </a:spcBef>
              <a:spcAft>
                <a:spcPts val="2353"/>
              </a:spcAft>
              <a:buFontTx/>
              <a:buNone/>
              <a:defRPr lang="en-US" sz="5097" b="0" i="0" kern="1200" spc="0" baseline="0" dirty="0" smtClean="0">
                <a:solidFill>
                  <a:schemeClr val="tx2"/>
                </a:solidFill>
                <a:latin typeface="+mj-lt"/>
                <a:ea typeface="+mn-ea"/>
                <a:cs typeface="+mn-cs"/>
              </a:defRPr>
            </a:lvl1pPr>
          </a:lstStyle>
          <a:p>
            <a:pPr marL="0" marR="0" lvl="0" indent="0" algn="l" defTabSz="914192" rtl="0" eaLnBrk="1" fontAlgn="auto" latinLnBrk="0" hangingPunct="1">
              <a:lnSpc>
                <a:spcPct val="90000"/>
              </a:lnSpc>
              <a:spcBef>
                <a:spcPts val="1175"/>
              </a:spcBef>
              <a:spcAft>
                <a:spcPts val="2353"/>
              </a:spcAft>
              <a:buClrTx/>
              <a:buSzPct val="90000"/>
              <a:buFontTx/>
              <a:buNone/>
              <a:tabLst/>
            </a:pPr>
            <a:r>
              <a:rPr lang="en-US" dirty="0"/>
              <a:t>Click to edit Master text</a:t>
            </a:r>
          </a:p>
        </p:txBody>
      </p:sp>
      <p:sp>
        <p:nvSpPr>
          <p:cNvPr id="6" name="Text Placeholder 5"/>
          <p:cNvSpPr>
            <a:spLocks noGrp="1"/>
          </p:cNvSpPr>
          <p:nvPr>
            <p:ph type="body" sz="quarter" idx="13"/>
          </p:nvPr>
        </p:nvSpPr>
        <p:spPr>
          <a:xfrm>
            <a:off x="269241" y="1117578"/>
            <a:ext cx="10816237" cy="591957"/>
          </a:xfrm>
          <a:prstGeom prst="rect">
            <a:avLst/>
          </a:prstGeom>
        </p:spPr>
        <p:txBody>
          <a:bodyPr lIns="192024" anchor="t"/>
          <a:lstStyle>
            <a:lvl1pPr marL="0" indent="0">
              <a:buNone/>
              <a:defRPr lang="en-US" sz="2941" kern="1200" smtClean="0">
                <a:solidFill>
                  <a:schemeClr val="accent1"/>
                </a:solidFill>
                <a:latin typeface="+mj-lt"/>
                <a:ea typeface="+mn-ea"/>
                <a:cs typeface="+mn-cs"/>
              </a:defRPr>
            </a:lvl1pPr>
            <a:lvl2pPr marL="0" indent="0">
              <a:buNone/>
              <a:defRPr lang="en-US" sz="3108" kern="1200" smtClean="0">
                <a:solidFill>
                  <a:schemeClr val="bg1"/>
                </a:solidFill>
                <a:latin typeface="+mj-lt"/>
                <a:ea typeface="+mn-ea"/>
                <a:cs typeface="+mn-cs"/>
              </a:defRPr>
            </a:lvl2pPr>
            <a:lvl3pPr marL="0" indent="0">
              <a:buNone/>
              <a:defRPr lang="en-US" sz="3108" kern="1200" smtClean="0">
                <a:solidFill>
                  <a:schemeClr val="bg1"/>
                </a:solidFill>
                <a:latin typeface="+mj-lt"/>
                <a:ea typeface="+mn-ea"/>
                <a:cs typeface="+mn-cs"/>
              </a:defRPr>
            </a:lvl3pPr>
            <a:lvl4pPr marL="0" indent="0">
              <a:buNone/>
              <a:defRPr lang="en-US" sz="3108" kern="1200" smtClean="0">
                <a:solidFill>
                  <a:schemeClr val="bg1"/>
                </a:solidFill>
                <a:latin typeface="+mj-lt"/>
                <a:ea typeface="+mn-ea"/>
                <a:cs typeface="+mn-cs"/>
              </a:defRPr>
            </a:lvl4pPr>
            <a:lvl5pPr marL="0" indent="0">
              <a:buNone/>
              <a:defRPr lang="en-US" sz="3108" kern="1200">
                <a:solidFill>
                  <a:schemeClr val="bg1"/>
                </a:solidFill>
                <a:latin typeface="+mj-lt"/>
                <a:ea typeface="+mn-ea"/>
                <a:cs typeface="+mn-cs"/>
              </a:defRPr>
            </a:lvl5pPr>
          </a:lstStyle>
          <a:p>
            <a:pPr lvl="0"/>
            <a:r>
              <a:rPr lang="en-US"/>
              <a:t>Click to edit Master text styles</a:t>
            </a:r>
          </a:p>
        </p:txBody>
      </p:sp>
    </p:spTree>
    <p:extLst>
      <p:ext uri="{BB962C8B-B14F-4D97-AF65-F5344CB8AC3E}">
        <p14:creationId xmlns:p14="http://schemas.microsoft.com/office/powerpoint/2010/main" val="28325463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sldLayout>
</file>

<file path=ppt/slideLayouts/slideLayout233.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invGray">
          <a:xfrm>
            <a:off x="10668389" y="291069"/>
            <a:ext cx="1251260" cy="2677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269240" y="289511"/>
            <a:ext cx="8874570" cy="1167096"/>
          </a:xfrm>
        </p:spPr>
        <p:txBody>
          <a:bodyPr/>
          <a:lstStyle/>
          <a:p>
            <a:r>
              <a:rPr lang="en-US"/>
              <a:t>Click to edit Master title style</a:t>
            </a:r>
            <a:endParaRPr lang="en-US" dirty="0"/>
          </a:p>
        </p:txBody>
      </p:sp>
    </p:spTree>
    <p:extLst>
      <p:ext uri="{BB962C8B-B14F-4D97-AF65-F5344CB8AC3E}">
        <p14:creationId xmlns:p14="http://schemas.microsoft.com/office/powerpoint/2010/main" val="498422804"/>
      </p:ext>
    </p:extLst>
  </p:cSld>
  <p:clrMapOvr>
    <a:masterClrMapping/>
  </p:clrMapOvr>
  <p:transition>
    <p:fade/>
  </p:transition>
</p:sldLayout>
</file>

<file path=ppt/slideLayouts/slideLayout234.xml><?xml version="1.0" encoding="utf-8"?>
<p:sldLayout xmlns:a="http://schemas.openxmlformats.org/drawingml/2006/main" xmlns:r="http://schemas.openxmlformats.org/officeDocument/2006/relationships" xmlns:p="http://schemas.openxmlformats.org/presentationml/2006/main" userDrawn="1">
  <p:cSld name="Conten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9E01B21-706C-4CF8-9DD5-E21775540E89}" type="slidenum">
              <a:rPr lang="en-US" smtClean="0"/>
              <a:pPr/>
              <a:t>‹#›</a:t>
            </a:fld>
            <a:endParaRPr lang="en-US" dirty="0"/>
          </a:p>
        </p:txBody>
      </p:sp>
      <p:sp>
        <p:nvSpPr>
          <p:cNvPr id="12" name="Title 11"/>
          <p:cNvSpPr>
            <a:spLocks noGrp="1"/>
          </p:cNvSpPr>
          <p:nvPr>
            <p:ph type="title" hasCustomPrompt="1"/>
          </p:nvPr>
        </p:nvSpPr>
        <p:spPr>
          <a:xfrm>
            <a:off x="228599" y="228601"/>
            <a:ext cx="11734801" cy="502920"/>
          </a:xfrm>
        </p:spPr>
        <p:txBody>
          <a:bodyPr tIns="45720"/>
          <a:lstStyle>
            <a:lvl1pPr>
              <a:defRPr baseline="0">
                <a:solidFill>
                  <a:schemeClr val="accent1"/>
                </a:solidFill>
              </a:defRPr>
            </a:lvl1pPr>
          </a:lstStyle>
          <a:p>
            <a:r>
              <a:rPr lang="en-US" dirty="0"/>
              <a:t>Title of slide (Content slide)</a:t>
            </a:r>
          </a:p>
        </p:txBody>
      </p:sp>
      <p:sp>
        <p:nvSpPr>
          <p:cNvPr id="16" name="Text Placeholder 3"/>
          <p:cNvSpPr>
            <a:spLocks noGrp="1"/>
          </p:cNvSpPr>
          <p:nvPr>
            <p:ph type="body" sz="quarter" idx="36" hasCustomPrompt="1"/>
          </p:nvPr>
        </p:nvSpPr>
        <p:spPr>
          <a:xfrm>
            <a:off x="228600" y="731520"/>
            <a:ext cx="11734800" cy="457200"/>
          </a:xfrm>
        </p:spPr>
        <p:txBody>
          <a:bodyPr lIns="146304" tIns="0" bIns="0" anchor="t" anchorCtr="0"/>
          <a:lstStyle>
            <a:lvl1pPr>
              <a:defRPr baseline="0"/>
            </a:lvl1pPr>
          </a:lstStyle>
          <a:p>
            <a:pPr lvl="0"/>
            <a:r>
              <a:rPr lang="en-US" dirty="0"/>
              <a:t>Title of sub header</a:t>
            </a:r>
          </a:p>
        </p:txBody>
      </p:sp>
      <p:sp>
        <p:nvSpPr>
          <p:cNvPr id="17" name="Text Placeholder 6"/>
          <p:cNvSpPr>
            <a:spLocks noGrp="1"/>
          </p:cNvSpPr>
          <p:nvPr>
            <p:ph type="body" sz="quarter" idx="11" hasCustomPrompt="1"/>
          </p:nvPr>
        </p:nvSpPr>
        <p:spPr>
          <a:xfrm>
            <a:off x="228599" y="1554480"/>
            <a:ext cx="11734801" cy="4427872"/>
          </a:xfrm>
        </p:spPr>
        <p:txBody>
          <a:bodyPr tIns="137160"/>
          <a:lstStyle>
            <a:lvl1pPr>
              <a:lnSpc>
                <a:spcPct val="100000"/>
              </a:lnSpc>
              <a:spcBef>
                <a:spcPts val="600"/>
              </a:spcBef>
              <a:spcAft>
                <a:spcPts val="0"/>
              </a:spcAft>
              <a:defRPr spc="-30" baseline="0">
                <a:solidFill>
                  <a:schemeClr val="tx2"/>
                </a:solidFill>
              </a:defRPr>
            </a:lvl1pPr>
            <a:lvl2pPr marL="731520" indent="-274320">
              <a:spcBef>
                <a:spcPts val="600"/>
              </a:spcBef>
              <a:buClr>
                <a:schemeClr val="tx2"/>
              </a:buClr>
              <a:buSzPct val="75000"/>
              <a:buFont typeface="Wingdings" panose="05000000000000000000" pitchFamily="2" charset="2"/>
              <a:buChar char="§"/>
              <a:defRPr/>
            </a:lvl2pPr>
          </a:lstStyle>
          <a:p>
            <a:pPr lvl="0"/>
            <a:r>
              <a:rPr lang="en-US" dirty="0"/>
              <a:t>Add content here</a:t>
            </a:r>
          </a:p>
          <a:p>
            <a:pPr lvl="1"/>
            <a:r>
              <a:rPr lang="en-US" dirty="0"/>
              <a:t>Sub content here</a:t>
            </a:r>
          </a:p>
          <a:p>
            <a:pPr lvl="0"/>
            <a:r>
              <a:rPr lang="en-US" dirty="0"/>
              <a:t>Try to use short phrases and keywords</a:t>
            </a:r>
          </a:p>
          <a:p>
            <a:pPr lvl="0"/>
            <a:r>
              <a:rPr lang="en-US" dirty="0"/>
              <a:t>Use speaker notes for longer explanations</a:t>
            </a:r>
          </a:p>
        </p:txBody>
      </p:sp>
      <p:sp>
        <p:nvSpPr>
          <p:cNvPr id="22" name="Text Placeholder 18"/>
          <p:cNvSpPr>
            <a:spLocks noGrp="1"/>
          </p:cNvSpPr>
          <p:nvPr>
            <p:ph type="body" sz="quarter" idx="38" hasCustomPrompt="1"/>
          </p:nvPr>
        </p:nvSpPr>
        <p:spPr>
          <a:xfrm>
            <a:off x="9439275" y="228600"/>
            <a:ext cx="2524126" cy="338554"/>
          </a:xfrm>
          <a:solidFill>
            <a:schemeClr val="accent1"/>
          </a:solidFill>
        </p:spPr>
        <p:txBody>
          <a:bodyPr lIns="0" tIns="0" rIns="0" bIns="0" anchor="ctr" anchorCtr="0">
            <a:normAutofit/>
          </a:bodyPr>
          <a:lstStyle>
            <a:lvl1pPr algn="ctr">
              <a:defRPr sz="1600">
                <a:solidFill>
                  <a:schemeClr val="bg1"/>
                </a:solidFill>
              </a:defRPr>
            </a:lvl1pPr>
          </a:lstStyle>
          <a:p>
            <a:pPr lvl="0"/>
            <a:r>
              <a:rPr lang="en-US" dirty="0"/>
              <a:t>EDIT MASTER TEXT STYLES</a:t>
            </a:r>
          </a:p>
        </p:txBody>
      </p:sp>
      <p:sp>
        <p:nvSpPr>
          <p:cNvPr id="7" name="Rectangle 6"/>
          <p:cNvSpPr/>
          <p:nvPr userDrawn="1"/>
        </p:nvSpPr>
        <p:spPr>
          <a:xfrm rot="5400000">
            <a:off x="-322867" y="491142"/>
            <a:ext cx="585216" cy="601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78D7"/>
              </a:solidFill>
            </a:endParaRPr>
          </a:p>
        </p:txBody>
      </p:sp>
    </p:spTree>
    <p:extLst>
      <p:ext uri="{BB962C8B-B14F-4D97-AF65-F5344CB8AC3E}">
        <p14:creationId xmlns:p14="http://schemas.microsoft.com/office/powerpoint/2010/main" val="11604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30000" decel="70000" fill="hold" grpId="0" nodeType="afterEffect">
                                  <p:stCondLst>
                                    <p:cond delay="0"/>
                                  </p:stCondLst>
                                  <p:childTnLst>
                                    <p:animMotion origin="layout" path="M 3.95833E-6 4.07407E-6 L 0.01914 4.07407E-6 " pathEditMode="relative" rAng="0" ptsTypes="AA">
                                      <p:cBhvr>
                                        <p:cTn id="6" dur="400" fill="hold"/>
                                        <p:tgtEl>
                                          <p:spTgt spid="7"/>
                                        </p:tgtEl>
                                        <p:attrNameLst>
                                          <p:attrName>ppt_x</p:attrName>
                                          <p:attrName>ppt_y</p:attrName>
                                        </p:attrNameLst>
                                      </p:cBhvr>
                                      <p:rCtr x="9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Announcing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75628" y="2240362"/>
            <a:ext cx="6947134" cy="995838"/>
          </a:xfrm>
          <a:noFill/>
        </p:spPr>
        <p:txBody>
          <a:bodyPr wrap="square"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a:t>Announcing title</a:t>
            </a:r>
          </a:p>
        </p:txBody>
      </p:sp>
      <p:sp>
        <p:nvSpPr>
          <p:cNvPr id="5" name="Text Placeholder 4"/>
          <p:cNvSpPr>
            <a:spLocks noGrp="1"/>
          </p:cNvSpPr>
          <p:nvPr>
            <p:ph type="body" sz="quarter" idx="12" hasCustomPrompt="1"/>
          </p:nvPr>
        </p:nvSpPr>
        <p:spPr>
          <a:xfrm>
            <a:off x="4995859" y="3694460"/>
            <a:ext cx="6948232" cy="669927"/>
          </a:xfrm>
          <a:noFill/>
        </p:spPr>
        <p:txBody>
          <a:bodyPr wrap="square"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Content placeholder</a:t>
            </a:r>
          </a:p>
        </p:txBody>
      </p:sp>
      <p:cxnSp>
        <p:nvCxnSpPr>
          <p:cNvPr id="10" name="Straight Connector 9"/>
          <p:cNvCxnSpPr/>
          <p:nvPr userDrawn="1"/>
        </p:nvCxnSpPr>
        <p:spPr>
          <a:xfrm>
            <a:off x="5170163" y="3429000"/>
            <a:ext cx="6204252"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314742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4.28389E-6 2.19246E-6 " pathEditMode="relative" rAng="0" ptsTypes="AA">
                                      <p:cBhvr>
                                        <p:cTn id="15"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474850398"/>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920028269"/>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413939702"/>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463397073"/>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86430564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hasCustomPrompt="1"/>
          </p:nvPr>
        </p:nvSpPr>
        <p:spPr>
          <a:xfrm>
            <a:off x="606175" y="2235200"/>
            <a:ext cx="11034445" cy="2387600"/>
          </a:xfrm>
        </p:spPr>
        <p:txBody>
          <a:bodyPr anchor="b">
            <a:normAutofit/>
          </a:bodyPr>
          <a:lstStyle>
            <a:lvl1pPr algn="l">
              <a:defRPr sz="13800"/>
            </a:lvl1pPr>
          </a:lstStyle>
          <a:p>
            <a:r>
              <a:rPr lang="en-US" dirty="0"/>
              <a:t>Video</a:t>
            </a:r>
          </a:p>
        </p:txBody>
      </p:sp>
    </p:spTree>
    <p:extLst>
      <p:ext uri="{BB962C8B-B14F-4D97-AF65-F5344CB8AC3E}">
        <p14:creationId xmlns:p14="http://schemas.microsoft.com/office/powerpoint/2010/main" val="252516750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nk_charcoal_BUILD LOGO">
    <p:bg>
      <p:bgPr>
        <a:solidFill>
          <a:schemeClr val="bg1"/>
        </a:solidFill>
        <a:effectLst/>
      </p:bgPr>
    </p:bg>
    <p:spTree>
      <p:nvGrpSpPr>
        <p:cNvPr id="1" name=""/>
        <p:cNvGrpSpPr/>
        <p:nvPr/>
      </p:nvGrpSpPr>
      <p:grpSpPr>
        <a:xfrm>
          <a:off x="0" y="0"/>
          <a:ext cx="0" cy="0"/>
          <a:chOff x="0" y="0"/>
          <a:chExt cx="0" cy="0"/>
        </a:xfrm>
      </p:grpSpPr>
      <p:sp>
        <p:nvSpPr>
          <p:cNvPr id="4" name="Freeform 3"/>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2037239414"/>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nk_blue_BUILD LOGO">
    <p:bg>
      <p:bgPr>
        <a:solidFill>
          <a:schemeClr val="accent1"/>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898850127"/>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_gray_BUILD LOGO">
    <p:bg>
      <p:bgPr>
        <a:solidFill>
          <a:schemeClr val="accent2"/>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752740444"/>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_silver_BUILD LOGO">
    <p:bg>
      <p:bgPr>
        <a:solidFill>
          <a:schemeClr val="bg2"/>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333333"/>
              </a:solidFill>
            </a:endParaRPr>
          </a:p>
        </p:txBody>
      </p:sp>
    </p:spTree>
    <p:extLst>
      <p:ext uri="{BB962C8B-B14F-4D97-AF65-F5344CB8AC3E}">
        <p14:creationId xmlns:p14="http://schemas.microsoft.com/office/powerpoint/2010/main" val="315743647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37114647"/>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nk_gray">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0524506"/>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nk_blu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44416095"/>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nk_silver">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9725568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_cyan">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7290992"/>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2014 Microsoft Corporation. All rights reserved. </a:t>
            </a:r>
          </a:p>
        </p:txBody>
      </p:sp>
      <p:pic>
        <p:nvPicPr>
          <p:cNvPr id="4" name="Picture 3"/>
          <p:cNvPicPr>
            <a:picLocks noChangeAspect="1"/>
          </p:cNvPicPr>
          <p:nvPr userDrawn="1"/>
        </p:nvPicPr>
        <p:blipFill>
          <a:blip r:embed="rId2"/>
          <a:stretch>
            <a:fillRect/>
          </a:stretch>
        </p:blipFill>
        <p:spPr bwMode="black">
          <a:xfrm>
            <a:off x="450205" y="3083652"/>
            <a:ext cx="3227129" cy="692059"/>
          </a:xfrm>
          <a:prstGeom prst="rect">
            <a:avLst/>
          </a:prstGeom>
        </p:spPr>
      </p:pic>
    </p:spTree>
    <p:extLst>
      <p:ext uri="{BB962C8B-B14F-4D97-AF65-F5344CB8AC3E}">
        <p14:creationId xmlns:p14="http://schemas.microsoft.com/office/powerpoint/2010/main" val="2476353399"/>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2_Title Slide">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06175" y="1534345"/>
            <a:ext cx="11034445" cy="1007888"/>
          </a:xfrm>
        </p:spPr>
        <p:txBody>
          <a:bodyPr anchor="b"/>
          <a:lstStyle>
            <a:lvl1pPr algn="l">
              <a:defRPr sz="6000">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606175" y="2853732"/>
            <a:ext cx="11034445" cy="2404068"/>
          </a:xfrm>
        </p:spPr>
        <p:txBody>
          <a:bodyPr>
            <a:normAutofit/>
          </a:bodyPr>
          <a:lstStyle>
            <a:lvl1pPr marL="0" indent="0" algn="l">
              <a:buNone/>
              <a:defRPr sz="3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206799890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67391186"/>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903415" y="6256216"/>
            <a:ext cx="2743200" cy="365125"/>
          </a:xfrm>
          <a:prstGeom prst="rect">
            <a:avLst/>
          </a:prstGeom>
        </p:spPr>
        <p:txBody>
          <a:bodyPr/>
          <a:lstStyle/>
          <a:p>
            <a:pPr algn="r" defTabSz="914225">
              <a:defRPr/>
            </a:pPr>
            <a:fld id="{0A164282-434E-41D4-9582-783D542A7B68}" type="slidenum">
              <a:rPr lang="en-US" sz="2000" smtClean="0">
                <a:solidFill>
                  <a:srgbClr val="289FD7"/>
                </a:solidFill>
                <a:latin typeface="Segoe UI Light"/>
              </a:rPr>
              <a:pPr algn="r" defTabSz="914225">
                <a:defRPr/>
              </a:pPr>
              <a:t>‹#›</a:t>
            </a:fld>
            <a:endParaRPr lang="en-US" sz="2000">
              <a:solidFill>
                <a:srgbClr val="289FD7"/>
              </a:solidFill>
              <a:latin typeface="Segoe UI Light"/>
            </a:endParaRPr>
          </a:p>
        </p:txBody>
      </p:sp>
    </p:spTree>
    <p:extLst>
      <p:ext uri="{BB962C8B-B14F-4D97-AF65-F5344CB8AC3E}">
        <p14:creationId xmlns:p14="http://schemas.microsoft.com/office/powerpoint/2010/main" val="382636945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6176" y="2816940"/>
            <a:ext cx="11034445" cy="2387600"/>
          </a:xfrm>
        </p:spPr>
        <p:txBody>
          <a:bodyPr anchor="b">
            <a:noAutofit/>
          </a:bodyPr>
          <a:lstStyle>
            <a:lvl1pPr algn="l">
              <a:defRPr sz="23896">
                <a:solidFill>
                  <a:schemeClr val="bg1"/>
                </a:solidFill>
              </a:defRPr>
            </a:lvl1pPr>
          </a:lstStyle>
          <a:p>
            <a:r>
              <a:rPr lang="en-US" dirty="0"/>
              <a:t>web</a:t>
            </a:r>
          </a:p>
        </p:txBody>
      </p:sp>
    </p:spTree>
    <p:extLst>
      <p:ext uri="{BB962C8B-B14F-4D97-AF65-F5344CB8AC3E}">
        <p14:creationId xmlns:p14="http://schemas.microsoft.com/office/powerpoint/2010/main" val="362605245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Rectangle 1"/>
          <p:cNvSpPr/>
          <p:nvPr userDrawn="1"/>
        </p:nvSpPr>
        <p:spPr bwMode="auto">
          <a:xfrm>
            <a:off x="0" y="0"/>
            <a:ext cx="1219200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7123989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60241824"/>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flipH="1">
            <a:off x="3" y="3"/>
            <a:ext cx="12191375" cy="6858625"/>
          </a:xfrm>
          <a:prstGeom prst="rect">
            <a:avLst/>
          </a:prstGeom>
        </p:spPr>
      </p:pic>
    </p:spTree>
    <p:extLst>
      <p:ext uri="{BB962C8B-B14F-4D97-AF65-F5344CB8AC3E}">
        <p14:creationId xmlns:p14="http://schemas.microsoft.com/office/powerpoint/2010/main" val="4243693889"/>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Content Placeholder 2"/>
          <p:cNvSpPr>
            <a:spLocks noGrp="1"/>
          </p:cNvSpPr>
          <p:nvPr>
            <p:ph idx="1"/>
          </p:nvPr>
        </p:nvSpPr>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solidFill>
                  <a:srgbClr val="505050"/>
                </a:solidFill>
              </a:rPr>
              <a:pPr/>
              <a:t>‹#›</a:t>
            </a:fld>
            <a:endParaRPr lang="en-US">
              <a:solidFill>
                <a:srgbClr val="505050"/>
              </a:solidFill>
            </a:endParaRPr>
          </a:p>
        </p:txBody>
      </p:sp>
    </p:spTree>
    <p:extLst>
      <p:ext uri="{BB962C8B-B14F-4D97-AF65-F5344CB8AC3E}">
        <p14:creationId xmlns:p14="http://schemas.microsoft.com/office/powerpoint/2010/main" val="86813538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12_Custom Layout">
    <p:spTree>
      <p:nvGrpSpPr>
        <p:cNvPr id="1" name=""/>
        <p:cNvGrpSpPr/>
        <p:nvPr/>
      </p:nvGrpSpPr>
      <p:grpSpPr>
        <a:xfrm>
          <a:off x="0" y="0"/>
          <a:ext cx="0" cy="0"/>
          <a:chOff x="0" y="0"/>
          <a:chExt cx="0" cy="0"/>
        </a:xfrm>
      </p:grpSpPr>
      <p:sp>
        <p:nvSpPr>
          <p:cNvPr id="4" name="Rectangle 3"/>
          <p:cNvSpPr/>
          <p:nvPr userDrawn="1"/>
        </p:nvSpPr>
        <p:spPr bwMode="auto">
          <a:xfrm>
            <a:off x="1" y="0"/>
            <a:ext cx="12192000" cy="6858000"/>
          </a:xfrm>
          <a:prstGeom prst="rect">
            <a:avLst/>
          </a:prstGeom>
          <a:solidFill>
            <a:schemeClr val="bg1"/>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76166" tIns="38088" rIns="76166" bIns="38088" numCol="1" rtlCol="0" anchor="ctr" anchorCtr="0" compatLnSpc="1">
            <a:prstTxWarp prst="textNoShape">
              <a:avLst/>
            </a:prstTxWarp>
          </a:bodyPr>
          <a:lstStyle/>
          <a:p>
            <a:pPr algn="ctr" defTabSz="761456"/>
            <a:endParaRPr lang="en-US" sz="175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36871830"/>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PURPLE_Title and Content">
    <p:spTree>
      <p:nvGrpSpPr>
        <p:cNvPr id="1" name=""/>
        <p:cNvGrpSpPr/>
        <p:nvPr/>
      </p:nvGrpSpPr>
      <p:grpSpPr>
        <a:xfrm>
          <a:off x="0" y="0"/>
          <a:ext cx="0" cy="0"/>
          <a:chOff x="0" y="0"/>
          <a:chExt cx="0" cy="0"/>
        </a:xfrm>
      </p:grpSpPr>
      <p:grpSp>
        <p:nvGrpSpPr>
          <p:cNvPr id="18" name="Group 2"/>
          <p:cNvGrpSpPr/>
          <p:nvPr userDrawn="1"/>
        </p:nvGrpSpPr>
        <p:grpSpPr>
          <a:xfrm>
            <a:off x="0" y="6504026"/>
            <a:ext cx="12192000" cy="353974"/>
            <a:chOff x="2577137" y="4571880"/>
            <a:chExt cx="9101124" cy="1390458"/>
          </a:xfrm>
        </p:grpSpPr>
        <p:sp>
          <p:nvSpPr>
            <p:cNvPr id="19" name="TextBox 4"/>
            <p:cNvSpPr txBox="1"/>
            <p:nvPr/>
          </p:nvSpPr>
          <p:spPr>
            <a:xfrm>
              <a:off x="2577137" y="4571880"/>
              <a:ext cx="3416327" cy="1390458"/>
            </a:xfrm>
            <a:prstGeom prst="rect">
              <a:avLst/>
            </a:prstGeom>
            <a:solidFill>
              <a:srgbClr val="68217A"/>
            </a:solidFill>
          </p:spPr>
          <p:txBody>
            <a:bodyPr wrap="square" lIns="457200" tIns="137160" rIns="365760" rtlCol="0">
              <a:noAutofit/>
            </a:bodyPr>
            <a:lstStyle/>
            <a:p>
              <a:pPr>
                <a:lnSpc>
                  <a:spcPts val="3000"/>
                </a:lnSpc>
                <a:defRPr/>
              </a:pPr>
              <a:r>
                <a:rPr lang="en-US" sz="2800" kern="0" dirty="0">
                  <a:solidFill>
                    <a:srgbClr val="FFFFFF"/>
                  </a:solidFill>
                </a:rPr>
                <a:t> </a:t>
              </a:r>
            </a:p>
          </p:txBody>
        </p:sp>
        <p:sp>
          <p:nvSpPr>
            <p:cNvPr id="20" name="TextBox 5"/>
            <p:cNvSpPr txBox="1"/>
            <p:nvPr/>
          </p:nvSpPr>
          <p:spPr>
            <a:xfrm>
              <a:off x="5993465" y="4572324"/>
              <a:ext cx="2896720" cy="1390014"/>
            </a:xfrm>
            <a:prstGeom prst="rect">
              <a:avLst/>
            </a:prstGeom>
            <a:solidFill>
              <a:srgbClr val="68217A">
                <a:lumMod val="75000"/>
              </a:srgbClr>
            </a:solidFill>
          </p:spPr>
          <p:txBody>
            <a:bodyPr wrap="square" lIns="457200" tIns="137160" rIns="365760" rtlCol="0">
              <a:noAutofit/>
            </a:bodyPr>
            <a:lstStyle/>
            <a:p>
              <a:pPr defTabSz="913949">
                <a:lnSpc>
                  <a:spcPts val="2941"/>
                </a:lnSpc>
                <a:defRPr/>
              </a:pPr>
              <a:endParaRPr lang="en-US" sz="2800" kern="0" dirty="0">
                <a:solidFill>
                  <a:srgbClr val="FFFFFF"/>
                </a:solidFill>
              </a:endParaRPr>
            </a:p>
          </p:txBody>
        </p:sp>
        <p:sp>
          <p:nvSpPr>
            <p:cNvPr id="21" name="TextBox 6"/>
            <p:cNvSpPr txBox="1"/>
            <p:nvPr/>
          </p:nvSpPr>
          <p:spPr>
            <a:xfrm>
              <a:off x="8890185" y="4572324"/>
              <a:ext cx="2788076" cy="1390014"/>
            </a:xfrm>
            <a:prstGeom prst="rect">
              <a:avLst/>
            </a:prstGeom>
            <a:solidFill>
              <a:srgbClr val="68217A">
                <a:lumMod val="50000"/>
              </a:srgbClr>
            </a:solidFill>
          </p:spPr>
          <p:txBody>
            <a:bodyPr wrap="square" lIns="457200" tIns="137160" rIns="640080" rtlCol="0">
              <a:noAutofit/>
            </a:bodyPr>
            <a:lstStyle/>
            <a:p>
              <a:pPr defTabSz="913949">
                <a:lnSpc>
                  <a:spcPts val="2941"/>
                </a:lnSpc>
                <a:defRPr/>
              </a:pPr>
              <a:endParaRPr lang="en-US" sz="2800" kern="0" dirty="0">
                <a:solidFill>
                  <a:srgbClr val="FFFFFF"/>
                </a:solidFill>
              </a:endParaRPr>
            </a:p>
          </p:txBody>
        </p:sp>
      </p:grpSp>
      <p:sp>
        <p:nvSpPr>
          <p:cNvPr id="2" name="Title 1"/>
          <p:cNvSpPr>
            <a:spLocks noGrp="1"/>
          </p:cNvSpPr>
          <p:nvPr>
            <p:ph type="title"/>
          </p:nvPr>
        </p:nvSpPr>
        <p:spPr/>
        <p:txBody>
          <a:bodyPr/>
          <a:lstStyle/>
          <a:p>
            <a:r>
              <a:rPr lang="en-US" dirty="0"/>
              <a:t>Click to edit Master title style</a:t>
            </a:r>
          </a:p>
        </p:txBody>
      </p:sp>
      <p:sp>
        <p:nvSpPr>
          <p:cNvPr id="5" name="TextBox 4"/>
          <p:cNvSpPr txBox="1"/>
          <p:nvPr/>
        </p:nvSpPr>
        <p:spPr>
          <a:xfrm>
            <a:off x="-75304" y="6497620"/>
            <a:ext cx="3224904" cy="447815"/>
          </a:xfrm>
          <a:prstGeom prst="rect">
            <a:avLst/>
          </a:prstGeom>
          <a:noFill/>
        </p:spPr>
        <p:txBody>
          <a:bodyPr wrap="square" lIns="182880" tIns="146304" rIns="182880" bIns="146304" rtlCol="0">
            <a:spAutoFit/>
          </a:bodyPr>
          <a:lstStyle/>
          <a:p>
            <a:pPr>
              <a:lnSpc>
                <a:spcPct val="90000"/>
              </a:lnSpc>
              <a:defRPr/>
            </a:pPr>
            <a:r>
              <a:rPr lang="en-US" sz="1100" dirty="0">
                <a:solidFill>
                  <a:srgbClr val="FFFFFF"/>
                </a:solidFill>
              </a:rPr>
              <a:t>Microsoft Confidential – Subject to NDA</a:t>
            </a:r>
          </a:p>
        </p:txBody>
      </p:sp>
      <p:sp>
        <p:nvSpPr>
          <p:cNvPr id="12" name="Text Placeholder 6"/>
          <p:cNvSpPr>
            <a:spLocks noGrp="1"/>
          </p:cNvSpPr>
          <p:nvPr userDrawn="1">
            <p:ph type="body" sz="quarter" idx="10"/>
          </p:nvPr>
        </p:nvSpPr>
        <p:spPr>
          <a:xfrm>
            <a:off x="269239" y="1379133"/>
            <a:ext cx="4307323" cy="461643"/>
          </a:xfrm>
        </p:spPr>
        <p:txBody>
          <a:bodyPr wrap="square">
            <a:noAutofit/>
          </a:bodyPr>
          <a:lstStyle>
            <a:lvl1pPr marL="0" indent="0">
              <a:buNone/>
              <a:defRPr sz="2400">
                <a:solidFill>
                  <a:schemeClr val="accent5"/>
                </a:solidFill>
                <a:latin typeface="+mn-lt"/>
              </a:defRPr>
            </a:lvl1pPr>
          </a:lstStyle>
          <a:p>
            <a:pPr lvl="0"/>
            <a:r>
              <a:rPr lang="en-US" dirty="0"/>
              <a:t>Edit Master text styles</a:t>
            </a:r>
          </a:p>
        </p:txBody>
      </p:sp>
      <p:sp>
        <p:nvSpPr>
          <p:cNvPr id="15" name="Text Placeholder 6"/>
          <p:cNvSpPr>
            <a:spLocks noGrp="1"/>
          </p:cNvSpPr>
          <p:nvPr userDrawn="1">
            <p:ph type="body" sz="quarter" idx="12"/>
          </p:nvPr>
        </p:nvSpPr>
        <p:spPr>
          <a:xfrm>
            <a:off x="6513922" y="1138885"/>
            <a:ext cx="5411158" cy="312844"/>
          </a:xfrm>
        </p:spPr>
        <p:txBody>
          <a:bodyPr wrap="none">
            <a:noAutofit/>
          </a:bodyPr>
          <a:lstStyle>
            <a:lvl1pPr marL="0" indent="0" algn="r">
              <a:buNone/>
              <a:defRPr sz="1100">
                <a:solidFill>
                  <a:schemeClr val="accent2"/>
                </a:solidFill>
                <a:latin typeface="+mn-lt"/>
              </a:defRPr>
            </a:lvl1pPr>
          </a:lstStyle>
          <a:p>
            <a:pPr lvl="0"/>
            <a:r>
              <a:rPr lang="en-US" dirty="0"/>
              <a:t>Edit Master text styles</a:t>
            </a:r>
          </a:p>
        </p:txBody>
      </p:sp>
      <p:sp>
        <p:nvSpPr>
          <p:cNvPr id="22" name="Text Placeholder 6"/>
          <p:cNvSpPr>
            <a:spLocks noGrp="1"/>
          </p:cNvSpPr>
          <p:nvPr>
            <p:ph type="body" sz="quarter" idx="11"/>
          </p:nvPr>
        </p:nvSpPr>
        <p:spPr>
          <a:xfrm>
            <a:off x="269239" y="1960775"/>
            <a:ext cx="4307323" cy="4147794"/>
          </a:xfrm>
        </p:spPr>
        <p:txBody>
          <a:bodyPr wrap="square">
            <a:noAutofit/>
          </a:bodyPr>
          <a:lstStyle>
            <a:lvl1pPr marL="0" indent="0">
              <a:lnSpc>
                <a:spcPct val="100000"/>
              </a:lnSpc>
              <a:spcBef>
                <a:spcPts val="600"/>
              </a:spcBef>
              <a:buNone/>
              <a:defRPr sz="1400">
                <a:solidFill>
                  <a:schemeClr val="tx1"/>
                </a:solidFill>
                <a:latin typeface="+mn-lt"/>
              </a:defRPr>
            </a:lvl1pPr>
          </a:lstStyle>
          <a:p>
            <a:pPr lvl="0"/>
            <a:r>
              <a:rPr lang="en-US" dirty="0"/>
              <a:t>Edit Master text styles</a:t>
            </a:r>
          </a:p>
        </p:txBody>
      </p:sp>
    </p:spTree>
    <p:extLst>
      <p:ext uri="{BB962C8B-B14F-4D97-AF65-F5344CB8AC3E}">
        <p14:creationId xmlns:p14="http://schemas.microsoft.com/office/powerpoint/2010/main" val="1859370919"/>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RED_Title and Content">
    <p:spTree>
      <p:nvGrpSpPr>
        <p:cNvPr id="1" name=""/>
        <p:cNvGrpSpPr/>
        <p:nvPr/>
      </p:nvGrpSpPr>
      <p:grpSpPr>
        <a:xfrm>
          <a:off x="0" y="0"/>
          <a:ext cx="0" cy="0"/>
          <a:chOff x="0" y="0"/>
          <a:chExt cx="0" cy="0"/>
        </a:xfrm>
      </p:grpSpPr>
      <p:grpSp>
        <p:nvGrpSpPr>
          <p:cNvPr id="11" name="Group 2"/>
          <p:cNvGrpSpPr/>
          <p:nvPr userDrawn="1"/>
        </p:nvGrpSpPr>
        <p:grpSpPr>
          <a:xfrm>
            <a:off x="0" y="6504026"/>
            <a:ext cx="12192000" cy="353974"/>
            <a:chOff x="2577137" y="4571880"/>
            <a:chExt cx="9101124" cy="1390458"/>
          </a:xfrm>
        </p:grpSpPr>
        <p:sp>
          <p:nvSpPr>
            <p:cNvPr id="13" name="TextBox 4"/>
            <p:cNvSpPr txBox="1"/>
            <p:nvPr/>
          </p:nvSpPr>
          <p:spPr>
            <a:xfrm>
              <a:off x="2577137" y="4571880"/>
              <a:ext cx="3416327" cy="1390458"/>
            </a:xfrm>
            <a:prstGeom prst="rect">
              <a:avLst/>
            </a:prstGeom>
            <a:solidFill>
              <a:schemeClr val="accent6"/>
            </a:solidFill>
          </p:spPr>
          <p:txBody>
            <a:bodyPr wrap="square" lIns="457200" tIns="137160" rIns="365760" rtlCol="0">
              <a:noAutofit/>
            </a:bodyPr>
            <a:lstStyle/>
            <a:p>
              <a:pPr>
                <a:lnSpc>
                  <a:spcPts val="3000"/>
                </a:lnSpc>
              </a:pPr>
              <a:r>
                <a:rPr lang="en-US" sz="2800" dirty="0">
                  <a:solidFill>
                    <a:srgbClr val="FFFFFF"/>
                  </a:solidFill>
                  <a:latin typeface="Segoe UI Light"/>
                </a:rPr>
                <a:t> </a:t>
              </a:r>
            </a:p>
          </p:txBody>
        </p:sp>
        <p:sp>
          <p:nvSpPr>
            <p:cNvPr id="16" name="TextBox 5"/>
            <p:cNvSpPr txBox="1"/>
            <p:nvPr/>
          </p:nvSpPr>
          <p:spPr>
            <a:xfrm>
              <a:off x="5993465" y="4572324"/>
              <a:ext cx="2896720" cy="1390014"/>
            </a:xfrm>
            <a:prstGeom prst="rect">
              <a:avLst/>
            </a:prstGeom>
            <a:solidFill>
              <a:schemeClr val="accent6">
                <a:lumMod val="75000"/>
              </a:schemeClr>
            </a:solidFill>
          </p:spPr>
          <p:txBody>
            <a:bodyPr wrap="square" lIns="457200" tIns="137160" rIns="365760" rtlCol="0">
              <a:noAutofit/>
            </a:bodyPr>
            <a:lstStyle/>
            <a:p>
              <a:pPr defTabSz="913949">
                <a:lnSpc>
                  <a:spcPts val="2941"/>
                </a:lnSpc>
                <a:defRPr/>
              </a:pPr>
              <a:endParaRPr lang="en-US" sz="2800" kern="0" dirty="0">
                <a:solidFill>
                  <a:srgbClr val="FFFFFF"/>
                </a:solidFill>
                <a:latin typeface="Segoe UI Light"/>
              </a:endParaRPr>
            </a:p>
          </p:txBody>
        </p:sp>
        <p:sp>
          <p:nvSpPr>
            <p:cNvPr id="17" name="TextBox 6"/>
            <p:cNvSpPr txBox="1"/>
            <p:nvPr/>
          </p:nvSpPr>
          <p:spPr>
            <a:xfrm>
              <a:off x="8890185" y="4572324"/>
              <a:ext cx="2788076" cy="1390014"/>
            </a:xfrm>
            <a:prstGeom prst="rect">
              <a:avLst/>
            </a:prstGeom>
            <a:solidFill>
              <a:schemeClr val="accent6"/>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
        <p:nvSpPr>
          <p:cNvPr id="2" name="Title 1"/>
          <p:cNvSpPr>
            <a:spLocks noGrp="1"/>
          </p:cNvSpPr>
          <p:nvPr>
            <p:ph type="title"/>
          </p:nvPr>
        </p:nvSpPr>
        <p:spPr/>
        <p:txBody>
          <a:bodyPr/>
          <a:lstStyle/>
          <a:p>
            <a:r>
              <a:rPr lang="en-US" dirty="0"/>
              <a:t>Click to edit Master title style</a:t>
            </a:r>
          </a:p>
        </p:txBody>
      </p:sp>
      <p:sp>
        <p:nvSpPr>
          <p:cNvPr id="5" name="TextBox 4"/>
          <p:cNvSpPr txBox="1"/>
          <p:nvPr/>
        </p:nvSpPr>
        <p:spPr>
          <a:xfrm>
            <a:off x="-75304" y="6497620"/>
            <a:ext cx="3351904" cy="447815"/>
          </a:xfrm>
          <a:prstGeom prst="rect">
            <a:avLst/>
          </a:prstGeom>
          <a:noFill/>
        </p:spPr>
        <p:txBody>
          <a:bodyPr wrap="square" lIns="182880" tIns="146304" rIns="182880" bIns="146304" rtlCol="0">
            <a:spAutoFit/>
          </a:bodyPr>
          <a:lstStyle/>
          <a:p>
            <a:pPr>
              <a:lnSpc>
                <a:spcPct val="90000"/>
              </a:lnSpc>
              <a:defRPr/>
            </a:pPr>
            <a:r>
              <a:rPr lang="en-US" sz="1100" dirty="0">
                <a:solidFill>
                  <a:srgbClr val="FFFFFF"/>
                </a:solidFill>
              </a:rPr>
              <a:t>Microsoft Confidential – Subject to NDA</a:t>
            </a:r>
          </a:p>
        </p:txBody>
      </p:sp>
      <p:sp>
        <p:nvSpPr>
          <p:cNvPr id="12" name="Text Placeholder 6"/>
          <p:cNvSpPr>
            <a:spLocks noGrp="1"/>
          </p:cNvSpPr>
          <p:nvPr userDrawn="1">
            <p:ph type="body" sz="quarter" idx="10"/>
          </p:nvPr>
        </p:nvSpPr>
        <p:spPr>
          <a:xfrm>
            <a:off x="269239" y="1379133"/>
            <a:ext cx="4304515" cy="461643"/>
          </a:xfrm>
        </p:spPr>
        <p:txBody>
          <a:bodyPr wrap="square">
            <a:noAutofit/>
          </a:bodyPr>
          <a:lstStyle>
            <a:lvl1pPr marL="0" indent="0">
              <a:buNone/>
              <a:defRPr sz="2400">
                <a:solidFill>
                  <a:schemeClr val="accent6"/>
                </a:solidFill>
                <a:latin typeface="+mn-lt"/>
              </a:defRPr>
            </a:lvl1pPr>
          </a:lstStyle>
          <a:p>
            <a:pPr lvl="0"/>
            <a:r>
              <a:rPr lang="en-US" dirty="0"/>
              <a:t>Edit Master text styles</a:t>
            </a:r>
          </a:p>
        </p:txBody>
      </p:sp>
      <p:sp>
        <p:nvSpPr>
          <p:cNvPr id="15" name="Text Placeholder 6"/>
          <p:cNvSpPr>
            <a:spLocks noGrp="1"/>
          </p:cNvSpPr>
          <p:nvPr userDrawn="1">
            <p:ph type="body" sz="quarter" idx="12"/>
          </p:nvPr>
        </p:nvSpPr>
        <p:spPr>
          <a:xfrm>
            <a:off x="6513922" y="1138885"/>
            <a:ext cx="5411158" cy="312844"/>
          </a:xfrm>
        </p:spPr>
        <p:txBody>
          <a:bodyPr wrap="none">
            <a:noAutofit/>
          </a:bodyPr>
          <a:lstStyle>
            <a:lvl1pPr marL="0" indent="0" algn="r">
              <a:buNone/>
              <a:defRPr sz="1100">
                <a:solidFill>
                  <a:schemeClr val="accent2"/>
                </a:solidFill>
                <a:latin typeface="+mn-lt"/>
              </a:defRPr>
            </a:lvl1pPr>
          </a:lstStyle>
          <a:p>
            <a:pPr lvl="0"/>
            <a:r>
              <a:rPr lang="en-US" dirty="0"/>
              <a:t>Edit Master text styles</a:t>
            </a:r>
          </a:p>
        </p:txBody>
      </p:sp>
      <p:sp>
        <p:nvSpPr>
          <p:cNvPr id="18" name="Text Placeholder 6"/>
          <p:cNvSpPr>
            <a:spLocks noGrp="1"/>
          </p:cNvSpPr>
          <p:nvPr>
            <p:ph type="body" sz="quarter" idx="11"/>
          </p:nvPr>
        </p:nvSpPr>
        <p:spPr>
          <a:xfrm>
            <a:off x="269239" y="1960775"/>
            <a:ext cx="4304515" cy="4147794"/>
          </a:xfrm>
        </p:spPr>
        <p:txBody>
          <a:bodyPr wrap="square">
            <a:noAutofit/>
          </a:bodyPr>
          <a:lstStyle>
            <a:lvl1pPr marL="0" indent="0">
              <a:lnSpc>
                <a:spcPct val="100000"/>
              </a:lnSpc>
              <a:spcBef>
                <a:spcPts val="600"/>
              </a:spcBef>
              <a:buNone/>
              <a:defRPr sz="1400">
                <a:solidFill>
                  <a:schemeClr val="tx1"/>
                </a:solidFill>
                <a:latin typeface="+mn-lt"/>
              </a:defRPr>
            </a:lvl1pPr>
          </a:lstStyle>
          <a:p>
            <a:pPr lvl="0"/>
            <a:r>
              <a:rPr lang="en-US" dirty="0"/>
              <a:t>Edit Master text styles</a:t>
            </a:r>
          </a:p>
        </p:txBody>
      </p:sp>
    </p:spTree>
    <p:extLst>
      <p:ext uri="{BB962C8B-B14F-4D97-AF65-F5344CB8AC3E}">
        <p14:creationId xmlns:p14="http://schemas.microsoft.com/office/powerpoint/2010/main" val="758386419"/>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6175" y="2816939"/>
            <a:ext cx="11034445" cy="2387600"/>
          </a:xfrm>
        </p:spPr>
        <p:txBody>
          <a:bodyPr anchor="b">
            <a:noAutofit/>
          </a:bodyPr>
          <a:lstStyle>
            <a:lvl1pPr algn="l">
              <a:defRPr sz="23900">
                <a:solidFill>
                  <a:schemeClr val="bg1"/>
                </a:solidFill>
              </a:defRPr>
            </a:lvl1pPr>
          </a:lstStyle>
          <a:p>
            <a:r>
              <a:rPr lang="en-US" dirty="0"/>
              <a:t>web</a:t>
            </a:r>
          </a:p>
        </p:txBody>
      </p:sp>
    </p:spTree>
    <p:extLst>
      <p:ext uri="{BB962C8B-B14F-4D97-AF65-F5344CB8AC3E}">
        <p14:creationId xmlns:p14="http://schemas.microsoft.com/office/powerpoint/2010/main" val="146791242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979369292"/>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UE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grpSp>
        <p:nvGrpSpPr>
          <p:cNvPr id="3" name="Group 2"/>
          <p:cNvGrpSpPr/>
          <p:nvPr userDrawn="1"/>
        </p:nvGrpSpPr>
        <p:grpSpPr>
          <a:xfrm>
            <a:off x="-75304" y="6497620"/>
            <a:ext cx="12267302" cy="447815"/>
            <a:chOff x="-75304" y="6497620"/>
            <a:chExt cx="12267302" cy="447815"/>
          </a:xfrm>
        </p:grpSpPr>
        <p:grpSp>
          <p:nvGrpSpPr>
            <p:cNvPr id="4" name="Group 2"/>
            <p:cNvGrpSpPr/>
            <p:nvPr/>
          </p:nvGrpSpPr>
          <p:grpSpPr>
            <a:xfrm>
              <a:off x="1" y="6504000"/>
              <a:ext cx="12191997" cy="354000"/>
              <a:chOff x="2577138" y="4572002"/>
              <a:chExt cx="9106710" cy="1415518"/>
            </a:xfrm>
          </p:grpSpPr>
          <p:sp>
            <p:nvSpPr>
              <p:cNvPr id="6" name="TextBox 4"/>
              <p:cNvSpPr txBox="1"/>
              <p:nvPr/>
            </p:nvSpPr>
            <p:spPr>
              <a:xfrm>
                <a:off x="2577138" y="4572002"/>
                <a:ext cx="3418423" cy="1415518"/>
              </a:xfrm>
              <a:prstGeom prst="rect">
                <a:avLst/>
              </a:prstGeom>
              <a:solidFill>
                <a:schemeClr val="accent2"/>
              </a:solidFill>
            </p:spPr>
            <p:txBody>
              <a:bodyPr wrap="square" lIns="457200" tIns="137160" rIns="365760" rtlCol="0">
                <a:noAutofit/>
              </a:bodyPr>
              <a:lstStyle/>
              <a:p>
                <a:pPr>
                  <a:lnSpc>
                    <a:spcPts val="3000"/>
                  </a:lnSpc>
                  <a:defRPr/>
                </a:pPr>
                <a:r>
                  <a:rPr lang="en-US" sz="2800" dirty="0">
                    <a:solidFill>
                      <a:srgbClr val="FFFFFF"/>
                    </a:solidFill>
                    <a:latin typeface="Segoe UI Light"/>
                  </a:rPr>
                  <a:t> </a:t>
                </a:r>
              </a:p>
            </p:txBody>
          </p:sp>
          <p:sp>
            <p:nvSpPr>
              <p:cNvPr id="7" name="TextBox 5"/>
              <p:cNvSpPr txBox="1"/>
              <p:nvPr/>
            </p:nvSpPr>
            <p:spPr>
              <a:xfrm>
                <a:off x="5995561" y="4572226"/>
                <a:ext cx="2898499" cy="1415294"/>
              </a:xfrm>
              <a:prstGeom prst="rect">
                <a:avLst/>
              </a:prstGeom>
              <a:solidFill>
                <a:schemeClr val="accent2">
                  <a:lumMod val="75000"/>
                </a:schemeClr>
              </a:solidFill>
            </p:spPr>
            <p:txBody>
              <a:bodyPr wrap="square" lIns="457200" tIns="137160" rIns="365760" rtlCol="0">
                <a:noAutofit/>
              </a:bodyPr>
              <a:lstStyle/>
              <a:p>
                <a:pPr defTabSz="913949">
                  <a:lnSpc>
                    <a:spcPts val="2941"/>
                  </a:lnSpc>
                  <a:defRPr/>
                </a:pPr>
                <a:endParaRPr lang="en-US" sz="2800" kern="0" dirty="0">
                  <a:solidFill>
                    <a:srgbClr val="FFFFFF"/>
                  </a:solidFill>
                  <a:latin typeface="Segoe UI Light"/>
                </a:endParaRPr>
              </a:p>
            </p:txBody>
          </p:sp>
          <p:sp>
            <p:nvSpPr>
              <p:cNvPr id="8" name="TextBox 6"/>
              <p:cNvSpPr txBox="1"/>
              <p:nvPr/>
            </p:nvSpPr>
            <p:spPr>
              <a:xfrm>
                <a:off x="8894061" y="4572226"/>
                <a:ext cx="2789787" cy="1415294"/>
              </a:xfrm>
              <a:prstGeom prst="rect">
                <a:avLst/>
              </a:prstGeom>
              <a:solidFill>
                <a:schemeClr val="accent2">
                  <a:lumMod val="50000"/>
                </a:schemeClr>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
          <p:nvSpPr>
            <p:cNvPr id="5" name="TextBox 4"/>
            <p:cNvSpPr txBox="1"/>
            <p:nvPr/>
          </p:nvSpPr>
          <p:spPr>
            <a:xfrm>
              <a:off x="-75304" y="6497620"/>
              <a:ext cx="3351904" cy="447815"/>
            </a:xfrm>
            <a:prstGeom prst="rect">
              <a:avLst/>
            </a:prstGeom>
            <a:noFill/>
          </p:spPr>
          <p:txBody>
            <a:bodyPr wrap="square" lIns="182880" tIns="146304" rIns="182880" bIns="146304" rtlCol="0">
              <a:spAutoFit/>
            </a:bodyPr>
            <a:lstStyle/>
            <a:p>
              <a:pPr>
                <a:lnSpc>
                  <a:spcPct val="90000"/>
                </a:lnSpc>
                <a:defRPr/>
              </a:pPr>
              <a:r>
                <a:rPr lang="en-US" sz="1100" dirty="0">
                  <a:solidFill>
                    <a:srgbClr val="FFFFFF"/>
                  </a:solidFill>
                </a:rPr>
                <a:t>Microsoft Confidential – Subject to NDA</a:t>
              </a:r>
            </a:p>
          </p:txBody>
        </p:sp>
      </p:grpSp>
      <p:sp>
        <p:nvSpPr>
          <p:cNvPr id="12" name="Text Placeholder 6"/>
          <p:cNvSpPr>
            <a:spLocks noGrp="1"/>
          </p:cNvSpPr>
          <p:nvPr userDrawn="1">
            <p:ph type="body" sz="quarter" idx="10"/>
          </p:nvPr>
        </p:nvSpPr>
        <p:spPr>
          <a:xfrm>
            <a:off x="269239" y="1499076"/>
            <a:ext cx="4307322" cy="461643"/>
          </a:xfrm>
        </p:spPr>
        <p:txBody>
          <a:bodyPr wrap="square">
            <a:noAutofit/>
          </a:bodyPr>
          <a:lstStyle>
            <a:lvl1pPr marL="0" indent="0">
              <a:buNone/>
              <a:defRPr sz="2400">
                <a:solidFill>
                  <a:schemeClr val="accent2"/>
                </a:solidFill>
                <a:latin typeface="+mn-lt"/>
              </a:defRPr>
            </a:lvl1pPr>
          </a:lstStyle>
          <a:p>
            <a:pPr lvl="0"/>
            <a:r>
              <a:rPr lang="en-US" dirty="0"/>
              <a:t>Edit Master text styles</a:t>
            </a:r>
          </a:p>
        </p:txBody>
      </p:sp>
      <p:sp>
        <p:nvSpPr>
          <p:cNvPr id="14" name="Text Placeholder 6"/>
          <p:cNvSpPr>
            <a:spLocks noGrp="1"/>
          </p:cNvSpPr>
          <p:nvPr userDrawn="1">
            <p:ph type="body" sz="quarter" idx="11"/>
          </p:nvPr>
        </p:nvSpPr>
        <p:spPr>
          <a:xfrm>
            <a:off x="269239" y="1960775"/>
            <a:ext cx="4307322" cy="4147794"/>
          </a:xfrm>
        </p:spPr>
        <p:txBody>
          <a:bodyPr wrap="square">
            <a:noAutofit/>
          </a:bodyPr>
          <a:lstStyle>
            <a:lvl1pPr marL="0" indent="0">
              <a:lnSpc>
                <a:spcPct val="100000"/>
              </a:lnSpc>
              <a:spcBef>
                <a:spcPts val="600"/>
              </a:spcBef>
              <a:buNone/>
              <a:defRPr sz="1400">
                <a:solidFill>
                  <a:schemeClr val="tx1"/>
                </a:solidFill>
                <a:latin typeface="+mn-lt"/>
              </a:defRPr>
            </a:lvl1pPr>
          </a:lstStyle>
          <a:p>
            <a:pPr lvl="0"/>
            <a:r>
              <a:rPr lang="en-US" dirty="0"/>
              <a:t>Edit Master text styles</a:t>
            </a:r>
          </a:p>
        </p:txBody>
      </p:sp>
      <p:sp>
        <p:nvSpPr>
          <p:cNvPr id="15" name="Text Placeholder 6"/>
          <p:cNvSpPr>
            <a:spLocks noGrp="1"/>
          </p:cNvSpPr>
          <p:nvPr userDrawn="1">
            <p:ph type="body" sz="quarter" idx="12"/>
          </p:nvPr>
        </p:nvSpPr>
        <p:spPr>
          <a:xfrm>
            <a:off x="6513922" y="1138885"/>
            <a:ext cx="5411158" cy="312844"/>
          </a:xfrm>
        </p:spPr>
        <p:txBody>
          <a:bodyPr wrap="none">
            <a:noAutofit/>
          </a:bodyPr>
          <a:lstStyle>
            <a:lvl1pPr marL="0" indent="0" algn="r">
              <a:buNone/>
              <a:defRPr sz="1100">
                <a:solidFill>
                  <a:schemeClr val="accent2"/>
                </a:solidFill>
                <a:latin typeface="+mn-lt"/>
              </a:defRPr>
            </a:lvl1pPr>
          </a:lstStyle>
          <a:p>
            <a:pPr lvl="0"/>
            <a:r>
              <a:rPr lang="en-US" dirty="0"/>
              <a:t>Edit Master text styles</a:t>
            </a:r>
          </a:p>
        </p:txBody>
      </p:sp>
    </p:spTree>
    <p:extLst>
      <p:ext uri="{BB962C8B-B14F-4D97-AF65-F5344CB8AC3E}">
        <p14:creationId xmlns:p14="http://schemas.microsoft.com/office/powerpoint/2010/main" val="1052152366"/>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GREEN_Title and Content">
    <p:spTree>
      <p:nvGrpSpPr>
        <p:cNvPr id="1" name=""/>
        <p:cNvGrpSpPr/>
        <p:nvPr/>
      </p:nvGrpSpPr>
      <p:grpSpPr>
        <a:xfrm>
          <a:off x="0" y="0"/>
          <a:ext cx="0" cy="0"/>
          <a:chOff x="0" y="0"/>
          <a:chExt cx="0" cy="0"/>
        </a:xfrm>
      </p:grpSpPr>
      <p:grpSp>
        <p:nvGrpSpPr>
          <p:cNvPr id="20" name="Group 2"/>
          <p:cNvGrpSpPr/>
          <p:nvPr userDrawn="1"/>
        </p:nvGrpSpPr>
        <p:grpSpPr>
          <a:xfrm>
            <a:off x="0" y="6504026"/>
            <a:ext cx="12192000" cy="353974"/>
            <a:chOff x="2577137" y="4571880"/>
            <a:chExt cx="9101124" cy="1390458"/>
          </a:xfrm>
        </p:grpSpPr>
        <p:sp>
          <p:nvSpPr>
            <p:cNvPr id="21" name="TextBox 4"/>
            <p:cNvSpPr txBox="1"/>
            <p:nvPr/>
          </p:nvSpPr>
          <p:spPr>
            <a:xfrm>
              <a:off x="2577137" y="4571880"/>
              <a:ext cx="3416327" cy="1390458"/>
            </a:xfrm>
            <a:prstGeom prst="rect">
              <a:avLst/>
            </a:prstGeom>
            <a:solidFill>
              <a:schemeClr val="accent4"/>
            </a:solidFill>
          </p:spPr>
          <p:txBody>
            <a:bodyPr wrap="square" lIns="457200" tIns="137160" rIns="365760" rtlCol="0">
              <a:noAutofit/>
            </a:bodyPr>
            <a:lstStyle/>
            <a:p>
              <a:pPr>
                <a:lnSpc>
                  <a:spcPts val="3000"/>
                </a:lnSpc>
              </a:pPr>
              <a:r>
                <a:rPr lang="en-US" sz="2800" dirty="0">
                  <a:solidFill>
                    <a:srgbClr val="FFFFFF"/>
                  </a:solidFill>
                  <a:latin typeface="Segoe UI Light"/>
                </a:rPr>
                <a:t> </a:t>
              </a:r>
            </a:p>
          </p:txBody>
        </p:sp>
        <p:sp>
          <p:nvSpPr>
            <p:cNvPr id="22" name="TextBox 5"/>
            <p:cNvSpPr txBox="1"/>
            <p:nvPr/>
          </p:nvSpPr>
          <p:spPr>
            <a:xfrm>
              <a:off x="5993465" y="4572324"/>
              <a:ext cx="2896720" cy="1390014"/>
            </a:xfrm>
            <a:prstGeom prst="rect">
              <a:avLst/>
            </a:prstGeom>
            <a:solidFill>
              <a:srgbClr val="006256"/>
            </a:solidFill>
          </p:spPr>
          <p:txBody>
            <a:bodyPr wrap="square" lIns="457200" tIns="137160" rIns="365760" rtlCol="0">
              <a:noAutofit/>
            </a:bodyPr>
            <a:lstStyle/>
            <a:p>
              <a:pPr defTabSz="913949">
                <a:lnSpc>
                  <a:spcPts val="2941"/>
                </a:lnSpc>
                <a:defRPr/>
              </a:pPr>
              <a:endParaRPr lang="en-US" sz="2800" kern="0" dirty="0">
                <a:solidFill>
                  <a:srgbClr val="FFFFFF"/>
                </a:solidFill>
                <a:latin typeface="Segoe UI Light"/>
              </a:endParaRPr>
            </a:p>
          </p:txBody>
        </p:sp>
        <p:sp>
          <p:nvSpPr>
            <p:cNvPr id="23" name="TextBox 6"/>
            <p:cNvSpPr txBox="1"/>
            <p:nvPr/>
          </p:nvSpPr>
          <p:spPr>
            <a:xfrm>
              <a:off x="8890185" y="4572324"/>
              <a:ext cx="2788076" cy="1390014"/>
            </a:xfrm>
            <a:prstGeom prst="rect">
              <a:avLst/>
            </a:prstGeom>
            <a:solidFill>
              <a:srgbClr val="004139"/>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
        <p:nvSpPr>
          <p:cNvPr id="2" name="Title 1"/>
          <p:cNvSpPr>
            <a:spLocks noGrp="1"/>
          </p:cNvSpPr>
          <p:nvPr>
            <p:ph type="title"/>
          </p:nvPr>
        </p:nvSpPr>
        <p:spPr/>
        <p:txBody>
          <a:bodyPr/>
          <a:lstStyle/>
          <a:p>
            <a:r>
              <a:rPr lang="en-US" dirty="0"/>
              <a:t>Click to edit Master title style</a:t>
            </a:r>
          </a:p>
        </p:txBody>
      </p:sp>
      <p:sp>
        <p:nvSpPr>
          <p:cNvPr id="5" name="TextBox 4"/>
          <p:cNvSpPr txBox="1"/>
          <p:nvPr/>
        </p:nvSpPr>
        <p:spPr>
          <a:xfrm>
            <a:off x="-75304" y="6497620"/>
            <a:ext cx="3415404" cy="447815"/>
          </a:xfrm>
          <a:prstGeom prst="rect">
            <a:avLst/>
          </a:prstGeom>
          <a:noFill/>
        </p:spPr>
        <p:txBody>
          <a:bodyPr wrap="square" lIns="182880" tIns="146304" rIns="182880" bIns="146304" rtlCol="0">
            <a:spAutoFit/>
          </a:bodyPr>
          <a:lstStyle/>
          <a:p>
            <a:pPr>
              <a:lnSpc>
                <a:spcPct val="90000"/>
              </a:lnSpc>
              <a:defRPr/>
            </a:pPr>
            <a:r>
              <a:rPr lang="en-US" sz="1100" dirty="0">
                <a:solidFill>
                  <a:srgbClr val="FFFFFF"/>
                </a:solidFill>
              </a:rPr>
              <a:t>Microsoft Confidential – Subject to NDA</a:t>
            </a:r>
          </a:p>
        </p:txBody>
      </p:sp>
      <p:sp>
        <p:nvSpPr>
          <p:cNvPr id="12" name="Text Placeholder 6"/>
          <p:cNvSpPr>
            <a:spLocks noGrp="1"/>
          </p:cNvSpPr>
          <p:nvPr userDrawn="1">
            <p:ph type="body" sz="quarter" idx="10"/>
          </p:nvPr>
        </p:nvSpPr>
        <p:spPr>
          <a:xfrm>
            <a:off x="269239" y="1379133"/>
            <a:ext cx="4307323" cy="461643"/>
          </a:xfrm>
        </p:spPr>
        <p:txBody>
          <a:bodyPr wrap="square">
            <a:noAutofit/>
          </a:bodyPr>
          <a:lstStyle>
            <a:lvl1pPr marL="0" indent="0">
              <a:buNone/>
              <a:defRPr sz="2400">
                <a:solidFill>
                  <a:schemeClr val="accent4"/>
                </a:solidFill>
                <a:latin typeface="+mn-lt"/>
              </a:defRPr>
            </a:lvl1pPr>
          </a:lstStyle>
          <a:p>
            <a:pPr lvl="0"/>
            <a:r>
              <a:rPr lang="en-US" dirty="0"/>
              <a:t>Edit Master text styles</a:t>
            </a:r>
          </a:p>
        </p:txBody>
      </p:sp>
      <p:sp>
        <p:nvSpPr>
          <p:cNvPr id="15" name="Text Placeholder 6"/>
          <p:cNvSpPr>
            <a:spLocks noGrp="1"/>
          </p:cNvSpPr>
          <p:nvPr userDrawn="1">
            <p:ph type="body" sz="quarter" idx="12"/>
          </p:nvPr>
        </p:nvSpPr>
        <p:spPr>
          <a:xfrm>
            <a:off x="6513922" y="1138885"/>
            <a:ext cx="5411158" cy="312844"/>
          </a:xfrm>
        </p:spPr>
        <p:txBody>
          <a:bodyPr wrap="none">
            <a:noAutofit/>
          </a:bodyPr>
          <a:lstStyle>
            <a:lvl1pPr marL="0" indent="0" algn="r">
              <a:buNone/>
              <a:defRPr sz="1100">
                <a:solidFill>
                  <a:schemeClr val="accent2"/>
                </a:solidFill>
                <a:latin typeface="+mn-lt"/>
              </a:defRPr>
            </a:lvl1pPr>
          </a:lstStyle>
          <a:p>
            <a:pPr lvl="0"/>
            <a:r>
              <a:rPr lang="en-US" dirty="0"/>
              <a:t>Edit Master text styles</a:t>
            </a:r>
          </a:p>
        </p:txBody>
      </p:sp>
      <p:sp>
        <p:nvSpPr>
          <p:cNvPr id="25" name="Text Placeholder 6"/>
          <p:cNvSpPr>
            <a:spLocks noGrp="1"/>
          </p:cNvSpPr>
          <p:nvPr>
            <p:ph type="body" sz="quarter" idx="11"/>
          </p:nvPr>
        </p:nvSpPr>
        <p:spPr>
          <a:xfrm>
            <a:off x="269239" y="1960775"/>
            <a:ext cx="4307323" cy="4147794"/>
          </a:xfrm>
        </p:spPr>
        <p:txBody>
          <a:bodyPr wrap="square">
            <a:noAutofit/>
          </a:bodyPr>
          <a:lstStyle>
            <a:lvl1pPr marL="0" indent="0">
              <a:lnSpc>
                <a:spcPct val="100000"/>
              </a:lnSpc>
              <a:spcBef>
                <a:spcPts val="600"/>
              </a:spcBef>
              <a:buNone/>
              <a:defRPr sz="1400">
                <a:solidFill>
                  <a:schemeClr val="tx1"/>
                </a:solidFill>
                <a:latin typeface="+mn-lt"/>
              </a:defRPr>
            </a:lvl1pPr>
          </a:lstStyle>
          <a:p>
            <a:pPr lvl="0"/>
            <a:r>
              <a:rPr lang="en-US" dirty="0"/>
              <a:t>Edit Master text styles</a:t>
            </a:r>
          </a:p>
        </p:txBody>
      </p:sp>
    </p:spTree>
    <p:extLst>
      <p:ext uri="{BB962C8B-B14F-4D97-AF65-F5344CB8AC3E}">
        <p14:creationId xmlns:p14="http://schemas.microsoft.com/office/powerpoint/2010/main" val="1017094397"/>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RED_Title and Content">
    <p:spTree>
      <p:nvGrpSpPr>
        <p:cNvPr id="1" name=""/>
        <p:cNvGrpSpPr/>
        <p:nvPr/>
      </p:nvGrpSpPr>
      <p:grpSpPr>
        <a:xfrm>
          <a:off x="0" y="0"/>
          <a:ext cx="0" cy="0"/>
          <a:chOff x="0" y="0"/>
          <a:chExt cx="0" cy="0"/>
        </a:xfrm>
      </p:grpSpPr>
      <p:grpSp>
        <p:nvGrpSpPr>
          <p:cNvPr id="11" name="Group 2"/>
          <p:cNvGrpSpPr/>
          <p:nvPr userDrawn="1"/>
        </p:nvGrpSpPr>
        <p:grpSpPr>
          <a:xfrm>
            <a:off x="0" y="6504026"/>
            <a:ext cx="12192000" cy="353974"/>
            <a:chOff x="2577137" y="4571880"/>
            <a:chExt cx="9101124" cy="1390458"/>
          </a:xfrm>
        </p:grpSpPr>
        <p:sp>
          <p:nvSpPr>
            <p:cNvPr id="13" name="TextBox 4"/>
            <p:cNvSpPr txBox="1"/>
            <p:nvPr/>
          </p:nvSpPr>
          <p:spPr>
            <a:xfrm>
              <a:off x="2577137" y="4571880"/>
              <a:ext cx="3416327" cy="1390458"/>
            </a:xfrm>
            <a:prstGeom prst="rect">
              <a:avLst/>
            </a:prstGeom>
            <a:solidFill>
              <a:schemeClr val="accent6"/>
            </a:solidFill>
          </p:spPr>
          <p:txBody>
            <a:bodyPr wrap="square" lIns="457200" tIns="137160" rIns="365760" rtlCol="0">
              <a:noAutofit/>
            </a:bodyPr>
            <a:lstStyle/>
            <a:p>
              <a:pPr>
                <a:lnSpc>
                  <a:spcPts val="3000"/>
                </a:lnSpc>
              </a:pPr>
              <a:r>
                <a:rPr lang="en-US" sz="2800" dirty="0">
                  <a:solidFill>
                    <a:srgbClr val="FFFFFF"/>
                  </a:solidFill>
                  <a:latin typeface="Segoe UI Light"/>
                </a:rPr>
                <a:t> </a:t>
              </a:r>
            </a:p>
          </p:txBody>
        </p:sp>
        <p:sp>
          <p:nvSpPr>
            <p:cNvPr id="16" name="TextBox 5"/>
            <p:cNvSpPr txBox="1"/>
            <p:nvPr/>
          </p:nvSpPr>
          <p:spPr>
            <a:xfrm>
              <a:off x="5993465" y="4572324"/>
              <a:ext cx="2896720" cy="1390014"/>
            </a:xfrm>
            <a:prstGeom prst="rect">
              <a:avLst/>
            </a:prstGeom>
            <a:solidFill>
              <a:schemeClr val="accent6">
                <a:lumMod val="75000"/>
              </a:schemeClr>
            </a:solidFill>
          </p:spPr>
          <p:txBody>
            <a:bodyPr wrap="square" lIns="457200" tIns="137160" rIns="365760" rtlCol="0">
              <a:noAutofit/>
            </a:bodyPr>
            <a:lstStyle/>
            <a:p>
              <a:pPr defTabSz="913949">
                <a:lnSpc>
                  <a:spcPts val="2941"/>
                </a:lnSpc>
                <a:defRPr/>
              </a:pPr>
              <a:endParaRPr lang="en-US" sz="2800" kern="0" dirty="0">
                <a:solidFill>
                  <a:srgbClr val="FFFFFF"/>
                </a:solidFill>
                <a:latin typeface="Segoe UI Light"/>
              </a:endParaRPr>
            </a:p>
          </p:txBody>
        </p:sp>
        <p:sp>
          <p:nvSpPr>
            <p:cNvPr id="17" name="TextBox 6"/>
            <p:cNvSpPr txBox="1"/>
            <p:nvPr/>
          </p:nvSpPr>
          <p:spPr>
            <a:xfrm>
              <a:off x="8890185" y="4572324"/>
              <a:ext cx="2788076" cy="1390014"/>
            </a:xfrm>
            <a:prstGeom prst="rect">
              <a:avLst/>
            </a:prstGeom>
            <a:solidFill>
              <a:schemeClr val="accent6"/>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
        <p:nvSpPr>
          <p:cNvPr id="2" name="Title 1"/>
          <p:cNvSpPr>
            <a:spLocks noGrp="1"/>
          </p:cNvSpPr>
          <p:nvPr>
            <p:ph type="title"/>
          </p:nvPr>
        </p:nvSpPr>
        <p:spPr/>
        <p:txBody>
          <a:bodyPr/>
          <a:lstStyle/>
          <a:p>
            <a:r>
              <a:rPr lang="en-US" dirty="0"/>
              <a:t>Click to edit Master title style</a:t>
            </a:r>
          </a:p>
        </p:txBody>
      </p:sp>
      <p:sp>
        <p:nvSpPr>
          <p:cNvPr id="5" name="TextBox 4"/>
          <p:cNvSpPr txBox="1"/>
          <p:nvPr/>
        </p:nvSpPr>
        <p:spPr>
          <a:xfrm>
            <a:off x="-75304" y="6497620"/>
            <a:ext cx="3351904" cy="447815"/>
          </a:xfrm>
          <a:prstGeom prst="rect">
            <a:avLst/>
          </a:prstGeom>
          <a:noFill/>
        </p:spPr>
        <p:txBody>
          <a:bodyPr wrap="square" lIns="182880" tIns="146304" rIns="182880" bIns="146304" rtlCol="0">
            <a:spAutoFit/>
          </a:bodyPr>
          <a:lstStyle/>
          <a:p>
            <a:pPr>
              <a:lnSpc>
                <a:spcPct val="90000"/>
              </a:lnSpc>
              <a:defRPr/>
            </a:pPr>
            <a:r>
              <a:rPr lang="en-US" sz="1100" dirty="0">
                <a:solidFill>
                  <a:srgbClr val="FFFFFF"/>
                </a:solidFill>
              </a:rPr>
              <a:t>Microsoft Confidential – Subject to NDA</a:t>
            </a:r>
          </a:p>
        </p:txBody>
      </p:sp>
      <p:sp>
        <p:nvSpPr>
          <p:cNvPr id="12" name="Text Placeholder 6"/>
          <p:cNvSpPr>
            <a:spLocks noGrp="1"/>
          </p:cNvSpPr>
          <p:nvPr userDrawn="1">
            <p:ph type="body" sz="quarter" idx="10"/>
          </p:nvPr>
        </p:nvSpPr>
        <p:spPr>
          <a:xfrm>
            <a:off x="269239" y="1379133"/>
            <a:ext cx="4304515" cy="461643"/>
          </a:xfrm>
        </p:spPr>
        <p:txBody>
          <a:bodyPr wrap="square">
            <a:noAutofit/>
          </a:bodyPr>
          <a:lstStyle>
            <a:lvl1pPr marL="0" indent="0">
              <a:buNone/>
              <a:defRPr sz="2400">
                <a:solidFill>
                  <a:schemeClr val="accent6"/>
                </a:solidFill>
                <a:latin typeface="+mn-lt"/>
              </a:defRPr>
            </a:lvl1pPr>
          </a:lstStyle>
          <a:p>
            <a:pPr lvl="0"/>
            <a:r>
              <a:rPr lang="en-US" dirty="0"/>
              <a:t>Edit Master text styles</a:t>
            </a:r>
          </a:p>
        </p:txBody>
      </p:sp>
      <p:sp>
        <p:nvSpPr>
          <p:cNvPr id="15" name="Text Placeholder 6"/>
          <p:cNvSpPr>
            <a:spLocks noGrp="1"/>
          </p:cNvSpPr>
          <p:nvPr userDrawn="1">
            <p:ph type="body" sz="quarter" idx="12"/>
          </p:nvPr>
        </p:nvSpPr>
        <p:spPr>
          <a:xfrm>
            <a:off x="6513922" y="1138885"/>
            <a:ext cx="5411158" cy="312844"/>
          </a:xfrm>
        </p:spPr>
        <p:txBody>
          <a:bodyPr wrap="none">
            <a:noAutofit/>
          </a:bodyPr>
          <a:lstStyle>
            <a:lvl1pPr marL="0" indent="0" algn="r">
              <a:buNone/>
              <a:defRPr sz="1100">
                <a:solidFill>
                  <a:schemeClr val="accent2"/>
                </a:solidFill>
                <a:latin typeface="+mn-lt"/>
              </a:defRPr>
            </a:lvl1pPr>
          </a:lstStyle>
          <a:p>
            <a:pPr lvl="0"/>
            <a:r>
              <a:rPr lang="en-US" dirty="0"/>
              <a:t>Edit Master text styles</a:t>
            </a:r>
          </a:p>
        </p:txBody>
      </p:sp>
      <p:sp>
        <p:nvSpPr>
          <p:cNvPr id="18" name="Text Placeholder 6"/>
          <p:cNvSpPr>
            <a:spLocks noGrp="1"/>
          </p:cNvSpPr>
          <p:nvPr>
            <p:ph type="body" sz="quarter" idx="11"/>
          </p:nvPr>
        </p:nvSpPr>
        <p:spPr>
          <a:xfrm>
            <a:off x="269239" y="1960775"/>
            <a:ext cx="4304515" cy="4147794"/>
          </a:xfrm>
        </p:spPr>
        <p:txBody>
          <a:bodyPr wrap="square">
            <a:noAutofit/>
          </a:bodyPr>
          <a:lstStyle>
            <a:lvl1pPr marL="0" indent="0">
              <a:lnSpc>
                <a:spcPct val="100000"/>
              </a:lnSpc>
              <a:spcBef>
                <a:spcPts val="600"/>
              </a:spcBef>
              <a:buNone/>
              <a:defRPr sz="1400">
                <a:solidFill>
                  <a:schemeClr val="tx1"/>
                </a:solidFill>
                <a:latin typeface="+mn-lt"/>
              </a:defRPr>
            </a:lvl1pPr>
          </a:lstStyle>
          <a:p>
            <a:pPr lvl="0"/>
            <a:r>
              <a:rPr lang="en-US" dirty="0"/>
              <a:t>Edit Master text styles</a:t>
            </a:r>
          </a:p>
        </p:txBody>
      </p:sp>
    </p:spTree>
    <p:extLst>
      <p:ext uri="{BB962C8B-B14F-4D97-AF65-F5344CB8AC3E}">
        <p14:creationId xmlns:p14="http://schemas.microsoft.com/office/powerpoint/2010/main" val="1763259784"/>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PURPLE_Title and Content">
    <p:spTree>
      <p:nvGrpSpPr>
        <p:cNvPr id="1" name=""/>
        <p:cNvGrpSpPr/>
        <p:nvPr/>
      </p:nvGrpSpPr>
      <p:grpSpPr>
        <a:xfrm>
          <a:off x="0" y="0"/>
          <a:ext cx="0" cy="0"/>
          <a:chOff x="0" y="0"/>
          <a:chExt cx="0" cy="0"/>
        </a:xfrm>
      </p:grpSpPr>
      <p:grpSp>
        <p:nvGrpSpPr>
          <p:cNvPr id="18" name="Group 2"/>
          <p:cNvGrpSpPr/>
          <p:nvPr userDrawn="1"/>
        </p:nvGrpSpPr>
        <p:grpSpPr>
          <a:xfrm>
            <a:off x="0" y="6504026"/>
            <a:ext cx="12192000" cy="353974"/>
            <a:chOff x="2577137" y="4571880"/>
            <a:chExt cx="9101124" cy="1390458"/>
          </a:xfrm>
        </p:grpSpPr>
        <p:sp>
          <p:nvSpPr>
            <p:cNvPr id="19" name="TextBox 4"/>
            <p:cNvSpPr txBox="1"/>
            <p:nvPr/>
          </p:nvSpPr>
          <p:spPr>
            <a:xfrm>
              <a:off x="2577137" y="4571880"/>
              <a:ext cx="3416327" cy="1390458"/>
            </a:xfrm>
            <a:prstGeom prst="rect">
              <a:avLst/>
            </a:prstGeom>
            <a:solidFill>
              <a:srgbClr val="68217A"/>
            </a:solidFill>
          </p:spPr>
          <p:txBody>
            <a:bodyPr wrap="square" lIns="457200" tIns="137160" rIns="365760" rtlCol="0">
              <a:noAutofit/>
            </a:bodyPr>
            <a:lstStyle/>
            <a:p>
              <a:pPr>
                <a:lnSpc>
                  <a:spcPts val="3000"/>
                </a:lnSpc>
                <a:defRPr/>
              </a:pPr>
              <a:r>
                <a:rPr lang="en-US" sz="2800" kern="0" dirty="0">
                  <a:solidFill>
                    <a:srgbClr val="FFFFFF"/>
                  </a:solidFill>
                </a:rPr>
                <a:t> </a:t>
              </a:r>
            </a:p>
          </p:txBody>
        </p:sp>
        <p:sp>
          <p:nvSpPr>
            <p:cNvPr id="20" name="TextBox 5"/>
            <p:cNvSpPr txBox="1"/>
            <p:nvPr/>
          </p:nvSpPr>
          <p:spPr>
            <a:xfrm>
              <a:off x="5993465" y="4572324"/>
              <a:ext cx="2896720" cy="1390014"/>
            </a:xfrm>
            <a:prstGeom prst="rect">
              <a:avLst/>
            </a:prstGeom>
            <a:solidFill>
              <a:srgbClr val="68217A">
                <a:lumMod val="75000"/>
              </a:srgbClr>
            </a:solidFill>
          </p:spPr>
          <p:txBody>
            <a:bodyPr wrap="square" lIns="457200" tIns="137160" rIns="365760" rtlCol="0">
              <a:noAutofit/>
            </a:bodyPr>
            <a:lstStyle/>
            <a:p>
              <a:pPr defTabSz="913949">
                <a:lnSpc>
                  <a:spcPts val="2941"/>
                </a:lnSpc>
                <a:defRPr/>
              </a:pPr>
              <a:endParaRPr lang="en-US" sz="2800" kern="0" dirty="0">
                <a:solidFill>
                  <a:srgbClr val="FFFFFF"/>
                </a:solidFill>
              </a:endParaRPr>
            </a:p>
          </p:txBody>
        </p:sp>
        <p:sp>
          <p:nvSpPr>
            <p:cNvPr id="21" name="TextBox 6"/>
            <p:cNvSpPr txBox="1"/>
            <p:nvPr/>
          </p:nvSpPr>
          <p:spPr>
            <a:xfrm>
              <a:off x="8890185" y="4572324"/>
              <a:ext cx="2788076" cy="1390014"/>
            </a:xfrm>
            <a:prstGeom prst="rect">
              <a:avLst/>
            </a:prstGeom>
            <a:solidFill>
              <a:srgbClr val="68217A">
                <a:lumMod val="50000"/>
              </a:srgbClr>
            </a:solidFill>
          </p:spPr>
          <p:txBody>
            <a:bodyPr wrap="square" lIns="457200" tIns="137160" rIns="640080" rtlCol="0">
              <a:noAutofit/>
            </a:bodyPr>
            <a:lstStyle/>
            <a:p>
              <a:pPr defTabSz="913949">
                <a:lnSpc>
                  <a:spcPts val="2941"/>
                </a:lnSpc>
                <a:defRPr/>
              </a:pPr>
              <a:endParaRPr lang="en-US" sz="2800" kern="0" dirty="0">
                <a:solidFill>
                  <a:srgbClr val="FFFFFF"/>
                </a:solidFill>
              </a:endParaRPr>
            </a:p>
          </p:txBody>
        </p:sp>
      </p:grpSp>
      <p:sp>
        <p:nvSpPr>
          <p:cNvPr id="2" name="Title 1"/>
          <p:cNvSpPr>
            <a:spLocks noGrp="1"/>
          </p:cNvSpPr>
          <p:nvPr>
            <p:ph type="title"/>
          </p:nvPr>
        </p:nvSpPr>
        <p:spPr/>
        <p:txBody>
          <a:bodyPr/>
          <a:lstStyle/>
          <a:p>
            <a:r>
              <a:rPr lang="en-US" dirty="0"/>
              <a:t>Click to edit Master title style</a:t>
            </a:r>
          </a:p>
        </p:txBody>
      </p:sp>
      <p:sp>
        <p:nvSpPr>
          <p:cNvPr id="5" name="TextBox 4"/>
          <p:cNvSpPr txBox="1"/>
          <p:nvPr/>
        </p:nvSpPr>
        <p:spPr>
          <a:xfrm>
            <a:off x="-75304" y="6497620"/>
            <a:ext cx="3224904" cy="447815"/>
          </a:xfrm>
          <a:prstGeom prst="rect">
            <a:avLst/>
          </a:prstGeom>
          <a:noFill/>
        </p:spPr>
        <p:txBody>
          <a:bodyPr wrap="square" lIns="182880" tIns="146304" rIns="182880" bIns="146304" rtlCol="0">
            <a:spAutoFit/>
          </a:bodyPr>
          <a:lstStyle/>
          <a:p>
            <a:pPr>
              <a:lnSpc>
                <a:spcPct val="90000"/>
              </a:lnSpc>
              <a:defRPr/>
            </a:pPr>
            <a:r>
              <a:rPr lang="en-US" sz="1100" dirty="0">
                <a:solidFill>
                  <a:srgbClr val="FFFFFF"/>
                </a:solidFill>
              </a:rPr>
              <a:t>Microsoft Confidential – Subject to NDA</a:t>
            </a:r>
          </a:p>
        </p:txBody>
      </p:sp>
      <p:sp>
        <p:nvSpPr>
          <p:cNvPr id="12" name="Text Placeholder 6"/>
          <p:cNvSpPr>
            <a:spLocks noGrp="1"/>
          </p:cNvSpPr>
          <p:nvPr userDrawn="1">
            <p:ph type="body" sz="quarter" idx="10"/>
          </p:nvPr>
        </p:nvSpPr>
        <p:spPr>
          <a:xfrm>
            <a:off x="269239" y="1379133"/>
            <a:ext cx="4307323" cy="461643"/>
          </a:xfrm>
        </p:spPr>
        <p:txBody>
          <a:bodyPr wrap="square">
            <a:noAutofit/>
          </a:bodyPr>
          <a:lstStyle>
            <a:lvl1pPr marL="0" indent="0">
              <a:buNone/>
              <a:defRPr sz="2400">
                <a:solidFill>
                  <a:schemeClr val="accent5"/>
                </a:solidFill>
                <a:latin typeface="+mn-lt"/>
              </a:defRPr>
            </a:lvl1pPr>
          </a:lstStyle>
          <a:p>
            <a:pPr lvl="0"/>
            <a:r>
              <a:rPr lang="en-US" dirty="0"/>
              <a:t>Edit Master text styles</a:t>
            </a:r>
          </a:p>
        </p:txBody>
      </p:sp>
      <p:sp>
        <p:nvSpPr>
          <p:cNvPr id="15" name="Text Placeholder 6"/>
          <p:cNvSpPr>
            <a:spLocks noGrp="1"/>
          </p:cNvSpPr>
          <p:nvPr userDrawn="1">
            <p:ph type="body" sz="quarter" idx="12"/>
          </p:nvPr>
        </p:nvSpPr>
        <p:spPr>
          <a:xfrm>
            <a:off x="6513922" y="1138885"/>
            <a:ext cx="5411158" cy="312844"/>
          </a:xfrm>
        </p:spPr>
        <p:txBody>
          <a:bodyPr wrap="none">
            <a:noAutofit/>
          </a:bodyPr>
          <a:lstStyle>
            <a:lvl1pPr marL="0" indent="0" algn="r">
              <a:buNone/>
              <a:defRPr sz="1100">
                <a:solidFill>
                  <a:schemeClr val="accent2"/>
                </a:solidFill>
                <a:latin typeface="+mn-lt"/>
              </a:defRPr>
            </a:lvl1pPr>
          </a:lstStyle>
          <a:p>
            <a:pPr lvl="0"/>
            <a:r>
              <a:rPr lang="en-US" dirty="0"/>
              <a:t>Edit Master text styles</a:t>
            </a:r>
          </a:p>
        </p:txBody>
      </p:sp>
      <p:sp>
        <p:nvSpPr>
          <p:cNvPr id="22" name="Text Placeholder 6"/>
          <p:cNvSpPr>
            <a:spLocks noGrp="1"/>
          </p:cNvSpPr>
          <p:nvPr>
            <p:ph type="body" sz="quarter" idx="11"/>
          </p:nvPr>
        </p:nvSpPr>
        <p:spPr>
          <a:xfrm>
            <a:off x="269239" y="1960775"/>
            <a:ext cx="4307323" cy="4147794"/>
          </a:xfrm>
        </p:spPr>
        <p:txBody>
          <a:bodyPr wrap="square">
            <a:noAutofit/>
          </a:bodyPr>
          <a:lstStyle>
            <a:lvl1pPr marL="0" indent="0">
              <a:lnSpc>
                <a:spcPct val="100000"/>
              </a:lnSpc>
              <a:spcBef>
                <a:spcPts val="600"/>
              </a:spcBef>
              <a:buNone/>
              <a:defRPr sz="1400">
                <a:solidFill>
                  <a:schemeClr val="tx1"/>
                </a:solidFill>
                <a:latin typeface="+mn-lt"/>
              </a:defRPr>
            </a:lvl1pPr>
          </a:lstStyle>
          <a:p>
            <a:pPr lvl="0"/>
            <a:r>
              <a:rPr lang="en-US" dirty="0"/>
              <a:t>Edit Master text styles</a:t>
            </a:r>
          </a:p>
        </p:txBody>
      </p:sp>
    </p:spTree>
    <p:extLst>
      <p:ext uri="{BB962C8B-B14F-4D97-AF65-F5344CB8AC3E}">
        <p14:creationId xmlns:p14="http://schemas.microsoft.com/office/powerpoint/2010/main" val="301467739"/>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93388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Content Placeholder 2"/>
          <p:cNvSpPr>
            <a:spLocks noGrp="1"/>
          </p:cNvSpPr>
          <p:nvPr>
            <p:ph idx="1"/>
          </p:nvPr>
        </p:nvSpPr>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solidFill>
                  <a:srgbClr val="505050"/>
                </a:solidFill>
              </a:rPr>
              <a:pPr/>
              <a:t>‹#›</a:t>
            </a:fld>
            <a:endParaRPr lang="en-US">
              <a:solidFill>
                <a:srgbClr val="505050"/>
              </a:solidFill>
            </a:endParaRPr>
          </a:p>
        </p:txBody>
      </p:sp>
    </p:spTree>
    <p:extLst>
      <p:ext uri="{BB962C8B-B14F-4D97-AF65-F5344CB8AC3E}">
        <p14:creationId xmlns:p14="http://schemas.microsoft.com/office/powerpoint/2010/main" val="4219502405"/>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12_Custom Layout">
    <p:spTree>
      <p:nvGrpSpPr>
        <p:cNvPr id="1" name=""/>
        <p:cNvGrpSpPr/>
        <p:nvPr/>
      </p:nvGrpSpPr>
      <p:grpSpPr>
        <a:xfrm>
          <a:off x="0" y="0"/>
          <a:ext cx="0" cy="0"/>
          <a:chOff x="0" y="0"/>
          <a:chExt cx="0" cy="0"/>
        </a:xfrm>
      </p:grpSpPr>
      <p:sp>
        <p:nvSpPr>
          <p:cNvPr id="4" name="Rectangle 3"/>
          <p:cNvSpPr/>
          <p:nvPr userDrawn="1"/>
        </p:nvSpPr>
        <p:spPr bwMode="auto">
          <a:xfrm>
            <a:off x="1" y="0"/>
            <a:ext cx="12192000" cy="6858000"/>
          </a:xfrm>
          <a:prstGeom prst="rect">
            <a:avLst/>
          </a:prstGeom>
          <a:solidFill>
            <a:schemeClr val="bg1"/>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76166" tIns="38088" rIns="76166" bIns="38088" numCol="1" rtlCol="0" anchor="ctr" anchorCtr="0" compatLnSpc="1">
            <a:prstTxWarp prst="textNoShape">
              <a:avLst/>
            </a:prstTxWarp>
          </a:bodyPr>
          <a:lstStyle/>
          <a:p>
            <a:pPr algn="ctr" defTabSz="761456"/>
            <a:endParaRPr lang="en-US" sz="175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7208122"/>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flipH="1">
            <a:off x="3" y="3"/>
            <a:ext cx="12191375" cy="6858625"/>
          </a:xfrm>
          <a:prstGeom prst="rect">
            <a:avLst/>
          </a:prstGeom>
        </p:spPr>
      </p:pic>
    </p:spTree>
    <p:extLst>
      <p:ext uri="{BB962C8B-B14F-4D97-AF65-F5344CB8AC3E}">
        <p14:creationId xmlns:p14="http://schemas.microsoft.com/office/powerpoint/2010/main" val="3433916836"/>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Black background for sections headings">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0606" y="2967590"/>
            <a:ext cx="10757098" cy="801197"/>
          </a:xfrm>
        </p:spPr>
        <p:txBody>
          <a:bodyPr vert="horz" wrap="square" lIns="0" tIns="0" rIns="0" bIns="0" rtlCol="0" anchor="t">
            <a:spAutoFit/>
          </a:bodyPr>
          <a:lstStyle>
            <a:lvl1pPr>
              <a:defRPr lang="en-US" sz="5784" spc="-294" dirty="0">
                <a:gradFill flip="none" rotWithShape="1">
                  <a:gsLst>
                    <a:gs pos="7500">
                      <a:srgbClr val="FFFFFF"/>
                    </a:gs>
                    <a:gs pos="15417">
                      <a:srgbClr val="FFFFFF"/>
                    </a:gs>
                  </a:gsLst>
                  <a:lin ang="5400000" scaled="0"/>
                  <a:tileRect/>
                </a:gradFill>
                <a:latin typeface="Segoe UI Light" pitchFamily="34" charset="0"/>
                <a:cs typeface="Arial" charset="0"/>
              </a:defRPr>
            </a:lvl1pPr>
          </a:lstStyle>
          <a:p>
            <a:pPr lvl="0" defTabSz="896202"/>
            <a:r>
              <a:rPr lang="en-US" dirty="0"/>
              <a:t>Click to edit Master title style</a:t>
            </a:r>
          </a:p>
        </p:txBody>
      </p:sp>
    </p:spTree>
    <p:extLst>
      <p:ext uri="{BB962C8B-B14F-4D97-AF65-F5344CB8AC3E}">
        <p14:creationId xmlns:p14="http://schemas.microsoft.com/office/powerpoint/2010/main" val="27827368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pPr/>
              <a:t>‹#›</a:t>
            </a:fld>
            <a:endParaRPr lang="en-US"/>
          </a:p>
        </p:txBody>
      </p:sp>
    </p:spTree>
    <p:extLst>
      <p:ext uri="{BB962C8B-B14F-4D97-AF65-F5344CB8AC3E}">
        <p14:creationId xmlns:p14="http://schemas.microsoft.com/office/powerpoint/2010/main" val="19670191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6159652"/>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_Title Slide 1">
    <p:spTree>
      <p:nvGrpSpPr>
        <p:cNvPr id="1" name=""/>
        <p:cNvGrpSpPr/>
        <p:nvPr/>
      </p:nvGrpSpPr>
      <p:grpSpPr>
        <a:xfrm>
          <a:off x="0" y="0"/>
          <a:ext cx="0" cy="0"/>
          <a:chOff x="0" y="0"/>
          <a:chExt cx="0" cy="0"/>
        </a:xfrm>
      </p:grpSpPr>
      <p:sp>
        <p:nvSpPr>
          <p:cNvPr id="7" name="Rectangle 6"/>
          <p:cNvSpPr/>
          <p:nvPr userDrawn="1"/>
        </p:nvSpPr>
        <p:spPr bwMode="auto">
          <a:xfrm>
            <a:off x="0" y="2021398"/>
            <a:ext cx="12192000" cy="3765518"/>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36859" y="79372"/>
            <a:ext cx="4555141" cy="6791497"/>
          </a:xfrm>
          <a:prstGeom prst="rect">
            <a:avLst/>
          </a:prstGeom>
        </p:spPr>
      </p:pic>
      <p:pic>
        <p:nvPicPr>
          <p:cNvPr id="4" name="Picture 4"/>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bwMode="invGray">
          <a:xfrm>
            <a:off x="449769" y="471625"/>
            <a:ext cx="1702585" cy="36422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 name="Text Placeholder 4"/>
          <p:cNvSpPr>
            <a:spLocks noGrp="1"/>
          </p:cNvSpPr>
          <p:nvPr>
            <p:ph type="body" sz="quarter" idx="12"/>
          </p:nvPr>
        </p:nvSpPr>
        <p:spPr>
          <a:xfrm>
            <a:off x="271104" y="4263287"/>
            <a:ext cx="6273418" cy="1239992"/>
          </a:xfrm>
          <a:noFill/>
        </p:spPr>
        <p:txBody>
          <a:bodyPr tIns="109728" bIns="109728">
            <a:noAutofit/>
          </a:bodyPr>
          <a:lstStyle>
            <a:lvl1pPr marL="0" indent="0">
              <a:spcBef>
                <a:spcPts val="0"/>
              </a:spcBef>
              <a:buNone/>
              <a:defRPr sz="3529" spc="0" baseline="0">
                <a:gradFill>
                  <a:gsLst>
                    <a:gs pos="0">
                      <a:srgbClr val="FFFFFF"/>
                    </a:gs>
                    <a:gs pos="100000">
                      <a:srgbClr val="FFFFFF"/>
                    </a:gs>
                  </a:gsLst>
                  <a:lin ang="5400000" scaled="0"/>
                </a:gradFill>
                <a:latin typeface="+mj-lt"/>
              </a:defRPr>
            </a:lvl1pPr>
          </a:lstStyle>
          <a:p>
            <a:pPr lvl="0"/>
            <a:r>
              <a:rPr lang="en-US"/>
              <a:t>Click to edit Master text styles</a:t>
            </a:r>
          </a:p>
        </p:txBody>
      </p:sp>
      <p:sp>
        <p:nvSpPr>
          <p:cNvPr id="9" name="Title 1"/>
          <p:cNvSpPr>
            <a:spLocks noGrp="1"/>
          </p:cNvSpPr>
          <p:nvPr>
            <p:ph type="title"/>
          </p:nvPr>
        </p:nvSpPr>
        <p:spPr>
          <a:xfrm>
            <a:off x="269304" y="2291187"/>
            <a:ext cx="6491234" cy="1972099"/>
          </a:xfrm>
          <a:noFill/>
        </p:spPr>
        <p:txBody>
          <a:bodyPr anchorCtr="0"/>
          <a:lstStyle>
            <a:lvl1pPr>
              <a:defRPr sz="5882" spc="-98" baseline="0">
                <a:gradFill>
                  <a:gsLst>
                    <a:gs pos="0">
                      <a:srgbClr val="FFFFFF"/>
                    </a:gs>
                    <a:gs pos="100000">
                      <a:srgbClr val="FFFFFF"/>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429957436"/>
      </p:ext>
    </p:extLst>
  </p:cSld>
  <p:clrMapOvr>
    <a:masterClrMapping/>
  </p:clrMapOvr>
  <p:transition spd="slow"/>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7" name="Rectangle 6"/>
          <p:cNvSpPr/>
          <p:nvPr userDrawn="1"/>
        </p:nvSpPr>
        <p:spPr bwMode="auto">
          <a:xfrm>
            <a:off x="0" y="2021398"/>
            <a:ext cx="12192000" cy="376551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invGray">
          <a:xfrm>
            <a:off x="449769" y="471625"/>
            <a:ext cx="1702585" cy="36422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Title 1"/>
          <p:cNvSpPr>
            <a:spLocks noGrp="1"/>
          </p:cNvSpPr>
          <p:nvPr>
            <p:ph type="title"/>
          </p:nvPr>
        </p:nvSpPr>
        <p:spPr>
          <a:xfrm>
            <a:off x="269302" y="2081644"/>
            <a:ext cx="8964185" cy="1795633"/>
          </a:xfrm>
          <a:noFill/>
        </p:spPr>
        <p:txBody>
          <a:bodyPr anchorCtr="0"/>
          <a:lstStyle>
            <a:lvl1pPr>
              <a:defRPr sz="5882" spc="-98" baseline="0">
                <a:gradFill>
                  <a:gsLst>
                    <a:gs pos="5833">
                      <a:srgbClr val="FFFFFF"/>
                    </a:gs>
                    <a:gs pos="18000">
                      <a:srgbClr val="FFFFFF"/>
                    </a:gs>
                  </a:gsLst>
                  <a:lin ang="5400000" scaled="0"/>
                </a:gradFill>
              </a:defRPr>
            </a:lvl1pPr>
          </a:lstStyle>
          <a:p>
            <a:r>
              <a:rPr lang="en-US"/>
              <a:t>Click to edit Master title style</a:t>
            </a:r>
            <a:endParaRPr lang="en-US" dirty="0"/>
          </a:p>
        </p:txBody>
      </p:sp>
      <p:sp>
        <p:nvSpPr>
          <p:cNvPr id="5" name="Text Placeholder 4"/>
          <p:cNvSpPr>
            <a:spLocks noGrp="1"/>
          </p:cNvSpPr>
          <p:nvPr>
            <p:ph type="body" sz="quarter" idx="12"/>
          </p:nvPr>
        </p:nvSpPr>
        <p:spPr>
          <a:xfrm>
            <a:off x="276682" y="3697963"/>
            <a:ext cx="8964185" cy="1793105"/>
          </a:xfrm>
          <a:noFill/>
        </p:spPr>
        <p:txBody>
          <a:bodyPr tIns="109728" bIns="109728">
            <a:noAutofit/>
          </a:bodyPr>
          <a:lstStyle>
            <a:lvl1pPr marL="0" indent="0">
              <a:spcBef>
                <a:spcPts val="0"/>
              </a:spcBef>
              <a:buNone/>
              <a:defRPr sz="3529" spc="0" baseline="0">
                <a:gradFill>
                  <a:gsLst>
                    <a:gs pos="0">
                      <a:srgbClr val="FFFFFF"/>
                    </a:gs>
                    <a:gs pos="100000">
                      <a:srgbClr val="FFFFFF"/>
                    </a:gs>
                  </a:gsLst>
                  <a:lin ang="5400000" scaled="0"/>
                </a:gradFill>
                <a:latin typeface="+mj-lt"/>
              </a:defRPr>
            </a:lvl1pPr>
          </a:lstStyle>
          <a:p>
            <a:pPr lvl="0"/>
            <a:r>
              <a:rPr lang="en-US"/>
              <a:t>Click to edit Master text styles</a:t>
            </a:r>
          </a:p>
        </p:txBody>
      </p:sp>
    </p:spTree>
    <p:extLst>
      <p:ext uri="{BB962C8B-B14F-4D97-AF65-F5344CB8AC3E}">
        <p14:creationId xmlns:p14="http://schemas.microsoft.com/office/powerpoint/2010/main" val="3661641540"/>
      </p:ext>
    </p:extLst>
  </p:cSld>
  <p:clrMapOvr>
    <a:masterClrMapping/>
  </p:clrMapOvr>
  <p:transition spd="slow"/>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58288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796217"/>
          </a:xfrm>
          <a:noFill/>
        </p:spPr>
        <p:txBody>
          <a:bodyPr anchorCtr="0"/>
          <a:lstStyle>
            <a:lvl1pPr>
              <a:defRPr sz="8627"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3766657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_Section Title Accent Color 1">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796217"/>
          </a:xfrm>
          <a:noFill/>
        </p:spPr>
        <p:txBody>
          <a:bodyPr anchorCtr="0"/>
          <a:lstStyle>
            <a:lvl1pPr>
              <a:defRPr sz="8627"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0468354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reak slide 1 line title ">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154394"/>
          </a:xfrm>
          <a:noFill/>
        </p:spPr>
        <p:txBody>
          <a:bodyPr anchorCtr="0"/>
          <a:lstStyle>
            <a:lvl1pPr>
              <a:defRPr sz="7058" spc="-98" baseline="0">
                <a:gradFill>
                  <a:gsLst>
                    <a:gs pos="100000">
                      <a:schemeClr val="tx1"/>
                    </a:gs>
                    <a:gs pos="0">
                      <a:schemeClr val="tx1"/>
                    </a:gs>
                  </a:gsLst>
                  <a:lin ang="5400000" scaled="0"/>
                </a:gra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269240" y="3601229"/>
            <a:ext cx="5904576" cy="1270732"/>
          </a:xfrm>
        </p:spPr>
        <p:txBody>
          <a:bodyPr/>
          <a:lstStyle>
            <a:lvl1pPr marL="0" indent="0">
              <a:buNone/>
              <a:defRPr/>
            </a:lvl1pPr>
            <a:lvl2pPr marL="336145" indent="0">
              <a:buNone/>
              <a:defRPr/>
            </a:lvl2pPr>
            <a:lvl3pPr marL="560241" indent="0">
              <a:buNone/>
              <a:defRPr/>
            </a:lvl3pPr>
            <a:lvl4pPr marL="784338" indent="0">
              <a:buNone/>
              <a:defRPr/>
            </a:lvl4pPr>
            <a:lvl5pPr marL="1008435" indent="0">
              <a:buNone/>
              <a:defRPr/>
            </a:lvl5pPr>
          </a:lstStyle>
          <a:p>
            <a:pPr lvl="0"/>
            <a:r>
              <a:rPr lang="en-US"/>
              <a:t>Click to edit Master text styles</a:t>
            </a:r>
          </a:p>
        </p:txBody>
      </p:sp>
    </p:spTree>
    <p:extLst>
      <p:ext uri="{BB962C8B-B14F-4D97-AF65-F5344CB8AC3E}">
        <p14:creationId xmlns:p14="http://schemas.microsoft.com/office/powerpoint/2010/main" val="181680690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1_Break slide 2 line title ">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2059971"/>
          </a:xfrm>
          <a:noFill/>
        </p:spPr>
        <p:txBody>
          <a:bodyPr anchorCtr="0"/>
          <a:lstStyle>
            <a:lvl1pPr>
              <a:defRPr sz="7058" spc="-98" baseline="0">
                <a:gradFill>
                  <a:gsLst>
                    <a:gs pos="100000">
                      <a:schemeClr val="tx1"/>
                    </a:gs>
                    <a:gs pos="0">
                      <a:schemeClr val="tx1"/>
                    </a:gs>
                  </a:gsLst>
                  <a:lin ang="5400000" scaled="0"/>
                </a:gra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269240" y="4506806"/>
            <a:ext cx="5904576" cy="1270732"/>
          </a:xfrm>
        </p:spPr>
        <p:txBody>
          <a:bodyPr/>
          <a:lstStyle>
            <a:lvl1pPr marL="0" indent="0">
              <a:buNone/>
              <a:defRPr/>
            </a:lvl1pPr>
            <a:lvl2pPr marL="336145" indent="0">
              <a:buNone/>
              <a:defRPr/>
            </a:lvl2pPr>
            <a:lvl3pPr marL="560241" indent="0">
              <a:buNone/>
              <a:defRPr/>
            </a:lvl3pPr>
            <a:lvl4pPr marL="784338" indent="0">
              <a:buNone/>
              <a:defRPr/>
            </a:lvl4pPr>
            <a:lvl5pPr marL="1008435" indent="0">
              <a:buNone/>
              <a:defRPr/>
            </a:lvl5pPr>
          </a:lstStyle>
          <a:p>
            <a:pPr lvl="0"/>
            <a:r>
              <a:rPr lang="en-US"/>
              <a:t>Click to edit Master text styles</a:t>
            </a:r>
          </a:p>
        </p:txBody>
      </p:sp>
    </p:spTree>
    <p:extLst>
      <p:ext uri="{BB962C8B-B14F-4D97-AF65-F5344CB8AC3E}">
        <p14:creationId xmlns:p14="http://schemas.microsoft.com/office/powerpoint/2010/main" val="20828622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rgbClr val="169FE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796217"/>
          </a:xfrm>
          <a:noFill/>
        </p:spPr>
        <p:txBody>
          <a:bodyPr anchorCtr="0"/>
          <a:lstStyle>
            <a:lvl1pPr>
              <a:defRPr sz="8627"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5431083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rgbClr val="F3842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796217"/>
          </a:xfrm>
          <a:noFill/>
        </p:spPr>
        <p:txBody>
          <a:bodyPr anchorCtr="0"/>
          <a:lstStyle>
            <a:lvl1pPr>
              <a:defRPr sz="8627"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1792534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Pull quote slide">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69303" y="2084172"/>
            <a:ext cx="5378485" cy="3586208"/>
          </a:xfrm>
          <a:solidFill>
            <a:schemeClr val="accent2"/>
          </a:solidFill>
        </p:spPr>
        <p:txBody>
          <a:bodyPr lIns="146304" tIns="91440" rIns="146304" bIns="91440" anchor="t" anchorCtr="0"/>
          <a:lstStyle>
            <a:lvl1pPr>
              <a:defRPr sz="5882" spc="-98" baseline="0">
                <a:gradFill>
                  <a:gsLst>
                    <a:gs pos="100000">
                      <a:schemeClr val="bg1"/>
                    </a:gs>
                    <a:gs pos="0">
                      <a:schemeClr val="bg1"/>
                    </a:gs>
                  </a:gsLst>
                  <a:lin ang="5400000" scaled="0"/>
                </a:gradFill>
              </a:defRPr>
            </a:lvl1pPr>
          </a:lstStyle>
          <a:p>
            <a:r>
              <a:rPr lang="en-US" dirty="0"/>
              <a:t>Pull quote</a:t>
            </a:r>
          </a:p>
        </p:txBody>
      </p:sp>
    </p:spTree>
    <p:extLst>
      <p:ext uri="{BB962C8B-B14F-4D97-AF65-F5344CB8AC3E}">
        <p14:creationId xmlns:p14="http://schemas.microsoft.com/office/powerpoint/2010/main" val="959205981"/>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560798" y="2111604"/>
            <a:ext cx="11079822" cy="39809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pPr/>
              <a:t>‹#›</a:t>
            </a:fld>
            <a:endParaRPr lang="en-US"/>
          </a:p>
        </p:txBody>
      </p:sp>
      <p:sp>
        <p:nvSpPr>
          <p:cNvPr id="5" name="Text Placeholder 4"/>
          <p:cNvSpPr>
            <a:spLocks noGrp="1"/>
          </p:cNvSpPr>
          <p:nvPr>
            <p:ph type="body" sz="quarter" idx="13" hasCustomPrompt="1"/>
          </p:nvPr>
        </p:nvSpPr>
        <p:spPr>
          <a:xfrm>
            <a:off x="560388" y="1534096"/>
            <a:ext cx="11080750" cy="437594"/>
          </a:xfrm>
        </p:spPr>
        <p:txBody>
          <a:bodyPr>
            <a:normAutofit/>
          </a:bodyPr>
          <a:lstStyle>
            <a:lvl1pPr marL="0" indent="0">
              <a:buFontTx/>
              <a:buNone/>
              <a:defRPr sz="2000" cap="all" baseline="0"/>
            </a:lvl1pPr>
            <a:lvl5pPr>
              <a:defRPr/>
            </a:lvl5pPr>
          </a:lstStyle>
          <a:p>
            <a:pPr lvl="0"/>
            <a:r>
              <a:rPr lang="en-US" dirty="0"/>
              <a:t>Secondary refining headline</a:t>
            </a:r>
          </a:p>
        </p:txBody>
      </p:sp>
    </p:spTree>
    <p:extLst>
      <p:ext uri="{BB962C8B-B14F-4D97-AF65-F5344CB8AC3E}">
        <p14:creationId xmlns:p14="http://schemas.microsoft.com/office/powerpoint/2010/main" val="918223322"/>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Pull quote with proof points ">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p:nvPr>
        </p:nvSpPr>
        <p:spPr>
          <a:xfrm>
            <a:off x="268928" y="291102"/>
            <a:ext cx="11653834" cy="225217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2870943"/>
            <a:ext cx="11653523" cy="615609"/>
          </a:xfrm>
        </p:spPr>
        <p:txBody>
          <a:bodyPr/>
          <a:lstStyle>
            <a:lvl1pPr marL="280121" indent="-280121">
              <a:buFont typeface="Arial" panose="020B0604020202020204" pitchFamily="34" charset="0"/>
              <a:buChar char="•"/>
              <a:defRPr sz="3137">
                <a:gradFill>
                  <a:gsLst>
                    <a:gs pos="94690">
                      <a:schemeClr val="tx1"/>
                    </a:gs>
                    <a:gs pos="86000">
                      <a:schemeClr val="tx1"/>
                    </a:gs>
                  </a:gsLst>
                  <a:lin ang="5400000" scaled="0"/>
                </a:gradFill>
                <a:latin typeface="+mn-lt"/>
              </a:defRPr>
            </a:lvl1pPr>
            <a:lvl2pPr>
              <a:defRPr sz="1568">
                <a:gradFill>
                  <a:gsLst>
                    <a:gs pos="94030">
                      <a:srgbClr val="FFFFFF"/>
                    </a:gs>
                    <a:gs pos="68000">
                      <a:srgbClr val="FFFFFF"/>
                    </a:gs>
                  </a:gsLst>
                  <a:lin ang="5400000" scaled="0"/>
                </a:gradFill>
              </a:defRPr>
            </a:lvl2pPr>
            <a:lvl3pPr>
              <a:defRPr sz="1568">
                <a:gradFill>
                  <a:gsLst>
                    <a:gs pos="94030">
                      <a:srgbClr val="FFFFFF"/>
                    </a:gs>
                    <a:gs pos="68000">
                      <a:srgbClr val="FFFFFF"/>
                    </a:gs>
                  </a:gsLst>
                  <a:lin ang="5400000" scaled="0"/>
                </a:gradFill>
              </a:defRPr>
            </a:lvl3pPr>
            <a:lvl4pPr>
              <a:defRPr sz="1568">
                <a:gradFill>
                  <a:gsLst>
                    <a:gs pos="94030">
                      <a:srgbClr val="FFFFFF"/>
                    </a:gs>
                    <a:gs pos="68000">
                      <a:srgbClr val="FFFFFF"/>
                    </a:gs>
                  </a:gsLst>
                  <a:lin ang="5400000" scaled="0"/>
                </a:gradFill>
              </a:defRPr>
            </a:lvl4pPr>
            <a:lvl5pPr>
              <a:defRPr sz="1568">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408970669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Right Photo Layou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9241" y="1217195"/>
            <a:ext cx="5378548" cy="899665"/>
          </a:xfrm>
        </p:spPr>
        <p:txBody>
          <a:bodyPr/>
          <a:lstStyle>
            <a:lvl1pPr>
              <a:defRPr sz="5294" baseline="0">
                <a:gradFill>
                  <a:gsLst>
                    <a:gs pos="94690">
                      <a:schemeClr val="accent2"/>
                    </a:gs>
                    <a:gs pos="86000">
                      <a:schemeClr val="accent2"/>
                    </a:gs>
                  </a:gsLst>
                  <a:lin ang="5400000" scaled="0"/>
                </a:gradFill>
              </a:defRPr>
            </a:lvl1pPr>
          </a:lstStyle>
          <a:p>
            <a:r>
              <a:rPr lang="en-US"/>
              <a:t>Click to edit Master title style</a:t>
            </a:r>
            <a:endParaRPr lang="en-US" dirty="0"/>
          </a:p>
        </p:txBody>
      </p:sp>
      <p:sp>
        <p:nvSpPr>
          <p:cNvPr id="5" name="Picture Placeholder 4"/>
          <p:cNvSpPr>
            <a:spLocks noGrp="1"/>
          </p:cNvSpPr>
          <p:nvPr>
            <p:ph type="pic" sz="quarter" idx="10"/>
          </p:nvPr>
        </p:nvSpPr>
        <p:spPr>
          <a:xfrm>
            <a:off x="7884879" y="949"/>
            <a:ext cx="4307121" cy="1270732"/>
          </a:xfrm>
        </p:spPr>
        <p:txBody>
          <a:bodyPr/>
          <a:lstStyle>
            <a:lvl1pPr marL="0" indent="0">
              <a:buNone/>
              <a:defRPr/>
            </a:lvl1pPr>
          </a:lstStyle>
          <a:p>
            <a:r>
              <a:rPr lang="en-US"/>
              <a:t>Click icon to add picture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355108" y="1920567"/>
            <a:ext cx="2840845" cy="4937434"/>
          </a:xfrm>
          <a:prstGeom prst="rect">
            <a:avLst/>
          </a:prstGeom>
        </p:spPr>
      </p:pic>
    </p:spTree>
    <p:extLst>
      <p:ext uri="{BB962C8B-B14F-4D97-AF65-F5344CB8AC3E}">
        <p14:creationId xmlns:p14="http://schemas.microsoft.com/office/powerpoint/2010/main" val="355395791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1_left Photo Layou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007487" y="1217195"/>
            <a:ext cx="5378548" cy="899665"/>
          </a:xfrm>
        </p:spPr>
        <p:txBody>
          <a:bodyPr/>
          <a:lstStyle>
            <a:lvl1pPr>
              <a:defRPr sz="5294" baseline="0">
                <a:gradFill>
                  <a:gsLst>
                    <a:gs pos="94690">
                      <a:schemeClr val="accent2"/>
                    </a:gs>
                    <a:gs pos="86000">
                      <a:schemeClr val="accent2"/>
                    </a:gs>
                  </a:gsLst>
                  <a:lin ang="5400000" scaled="0"/>
                </a:gradFill>
              </a:defRPr>
            </a:lvl1pPr>
          </a:lstStyle>
          <a:p>
            <a:r>
              <a:rPr lang="en-US"/>
              <a:t>Click to edit Master title style</a:t>
            </a:r>
            <a:endParaRPr lang="en-US" dirty="0"/>
          </a:p>
        </p:txBody>
      </p:sp>
      <p:sp>
        <p:nvSpPr>
          <p:cNvPr id="5" name="Picture Placeholder 4"/>
          <p:cNvSpPr>
            <a:spLocks noGrp="1"/>
          </p:cNvSpPr>
          <p:nvPr>
            <p:ph type="pic" sz="quarter" idx="10"/>
          </p:nvPr>
        </p:nvSpPr>
        <p:spPr>
          <a:xfrm>
            <a:off x="1" y="949"/>
            <a:ext cx="4305563" cy="1270732"/>
          </a:xfrm>
        </p:spPr>
        <p:txBody>
          <a:bodyPr/>
          <a:lstStyle>
            <a:lvl1pPr marL="0" indent="0">
              <a:buNone/>
              <a:defRPr/>
            </a:lvl1pPr>
          </a:lstStyle>
          <a:p>
            <a:r>
              <a:rPr lang="en-US"/>
              <a:t>Click icon to add picture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flipH="1">
            <a:off x="0" y="1920567"/>
            <a:ext cx="2840845" cy="4937434"/>
          </a:xfrm>
          <a:prstGeom prst="rect">
            <a:avLst/>
          </a:prstGeom>
        </p:spPr>
      </p:pic>
    </p:spTree>
    <p:extLst>
      <p:ext uri="{BB962C8B-B14F-4D97-AF65-F5344CB8AC3E}">
        <p14:creationId xmlns:p14="http://schemas.microsoft.com/office/powerpoint/2010/main" val="38936447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94690">
                      <a:schemeClr val="accent2"/>
                    </a:gs>
                    <a:gs pos="86000">
                      <a:schemeClr val="accent2"/>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2136525"/>
          </a:xfrm>
        </p:spPr>
        <p:txBody>
          <a:bodyPr/>
          <a:lstStyle>
            <a:lvl1pPr marL="0" indent="0">
              <a:spcBef>
                <a:spcPts val="980"/>
              </a:spcBef>
              <a:spcAft>
                <a:spcPts val="1176"/>
              </a:spcAft>
              <a:buNone/>
              <a:defRPr>
                <a:gradFill>
                  <a:gsLst>
                    <a:gs pos="94690">
                      <a:schemeClr val="tx1"/>
                    </a:gs>
                    <a:gs pos="88000">
                      <a:schemeClr val="tx1"/>
                    </a:gs>
                  </a:gsLst>
                  <a:lin ang="5400000" scaled="0"/>
                </a:gradFill>
              </a:defRPr>
            </a:lvl1pPr>
            <a:lvl2pPr marL="0" indent="0">
              <a:buFontTx/>
              <a:buNone/>
              <a:defRPr sz="1961">
                <a:gradFill>
                  <a:gsLst>
                    <a:gs pos="94690">
                      <a:schemeClr val="tx1"/>
                    </a:gs>
                    <a:gs pos="88000">
                      <a:schemeClr val="tx1"/>
                    </a:gs>
                  </a:gsLst>
                  <a:lin ang="5400000" scaled="0"/>
                </a:gradFill>
              </a:defRPr>
            </a:lvl2pPr>
            <a:lvl3pPr marL="224097" indent="0">
              <a:buNone/>
              <a:defRPr>
                <a:gradFill>
                  <a:gsLst>
                    <a:gs pos="94690">
                      <a:schemeClr val="tx1"/>
                    </a:gs>
                    <a:gs pos="88000">
                      <a:schemeClr val="tx1"/>
                    </a:gs>
                  </a:gsLst>
                  <a:lin ang="5400000" scaled="0"/>
                </a:gradFill>
              </a:defRPr>
            </a:lvl3pPr>
            <a:lvl4pPr marL="448193" indent="0">
              <a:buNone/>
              <a:defRPr>
                <a:gradFill>
                  <a:gsLst>
                    <a:gs pos="94690">
                      <a:schemeClr val="tx1"/>
                    </a:gs>
                    <a:gs pos="88000">
                      <a:schemeClr val="tx1"/>
                    </a:gs>
                  </a:gsLst>
                  <a:lin ang="5400000" scaled="0"/>
                </a:gradFill>
              </a:defRPr>
            </a:lvl4pPr>
            <a:lvl5pPr marL="672290" indent="0">
              <a:buNone/>
              <a:defRPr>
                <a:gradFill>
                  <a:gsLst>
                    <a:gs pos="94690">
                      <a:schemeClr val="tx1"/>
                    </a:gs>
                    <a:gs pos="8800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46440074"/>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invGray">
          <a:xfrm>
            <a:off x="10668389" y="291069"/>
            <a:ext cx="1251260" cy="2677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Title 1"/>
          <p:cNvSpPr>
            <a:spLocks noGrp="1"/>
          </p:cNvSpPr>
          <p:nvPr>
            <p:ph type="title"/>
          </p:nvPr>
        </p:nvSpPr>
        <p:spPr>
          <a:xfrm>
            <a:off x="269240" y="289511"/>
            <a:ext cx="8874570" cy="1167096"/>
          </a:xfrm>
        </p:spPr>
        <p:txBody>
          <a:bodyPr/>
          <a:lstStyle/>
          <a:p>
            <a:r>
              <a:rPr lang="en-US"/>
              <a:t>Click to edit Master title style</a:t>
            </a:r>
            <a:endParaRPr lang="en-US" dirty="0"/>
          </a:p>
        </p:txBody>
      </p:sp>
    </p:spTree>
    <p:extLst>
      <p:ext uri="{BB962C8B-B14F-4D97-AF65-F5344CB8AC3E}">
        <p14:creationId xmlns:p14="http://schemas.microsoft.com/office/powerpoint/2010/main" val="2120736241"/>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76055152"/>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6723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945005859"/>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6556"/>
          </a:xfrm>
        </p:spPr>
        <p:txBody>
          <a:bodyPr/>
          <a:lstStyle>
            <a:lvl1pPr>
              <a:defRPr>
                <a:gradFill>
                  <a:gsLst>
                    <a:gs pos="1250">
                      <a:schemeClr val="accent4"/>
                    </a:gs>
                    <a:gs pos="100000">
                      <a:schemeClr val="accent4"/>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360277492"/>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a:lstStyle>
            <a:lvl1pPr marL="0" indent="0">
              <a:spcBef>
                <a:spcPts val="1200"/>
              </a:spcBef>
              <a:buClr>
                <a:schemeClr val="tx1"/>
              </a:buClr>
              <a:buFont typeface="Wingdings" pitchFamily="2" charset="2"/>
              <a:buNone/>
              <a:defRPr sz="3529">
                <a:gradFill>
                  <a:gsLst>
                    <a:gs pos="1250">
                      <a:schemeClr val="accent4"/>
                    </a:gs>
                    <a:gs pos="100000">
                      <a:schemeClr val="accent4"/>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a:lstStyle>
            <a:lvl1pPr marL="0" indent="0">
              <a:spcBef>
                <a:spcPts val="1200"/>
              </a:spcBef>
              <a:buClr>
                <a:schemeClr val="tx1"/>
              </a:buClr>
              <a:buFont typeface="Wingdings" pitchFamily="2" charset="2"/>
              <a:buNone/>
              <a:defRPr sz="3529">
                <a:gradFill>
                  <a:gsLst>
                    <a:gs pos="1250">
                      <a:schemeClr val="accent4"/>
                    </a:gs>
                    <a:gs pos="100000">
                      <a:schemeClr val="accent4"/>
                    </a:gs>
                  </a:gsLst>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98758404"/>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03586432"/>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Slide Number Placeholder 4"/>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pPr/>
              <a:t>‹#›</a:t>
            </a:fld>
            <a:endParaRPr lang="en-US"/>
          </a:p>
        </p:txBody>
      </p:sp>
    </p:spTree>
    <p:extLst>
      <p:ext uri="{BB962C8B-B14F-4D97-AF65-F5344CB8AC3E}">
        <p14:creationId xmlns:p14="http://schemas.microsoft.com/office/powerpoint/2010/main" val="97757199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a:lstStyle>
            <a:lvl1pPr marL="281677" indent="-281677">
              <a:spcBef>
                <a:spcPts val="1200"/>
              </a:spcBef>
              <a:buClr>
                <a:schemeClr val="tx1"/>
              </a:buClr>
              <a:buFont typeface="Arial" pitchFamily="34" charset="0"/>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a:lstStyle>
            <a:lvl1pPr marL="281677" indent="-281677">
              <a:spcBef>
                <a:spcPts val="1200"/>
              </a:spcBef>
              <a:buClr>
                <a:schemeClr val="tx1"/>
              </a:buClr>
              <a:buFont typeface="Arial" pitchFamily="34" charset="0"/>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70752733"/>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a:lstStyle>
            <a:lvl1pPr marL="281677" indent="-281677">
              <a:spcBef>
                <a:spcPts val="1200"/>
              </a:spcBef>
              <a:buClr>
                <a:schemeClr val="accent4"/>
              </a:buClr>
              <a:buFont typeface="Arial" pitchFamily="34" charset="0"/>
              <a:buChar char="•"/>
              <a:defRPr sz="3529">
                <a:gradFill>
                  <a:gsLst>
                    <a:gs pos="1250">
                      <a:schemeClr val="accent4"/>
                    </a:gs>
                    <a:gs pos="100000">
                      <a:schemeClr val="accent4"/>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a:lstStyle>
            <a:lvl1pPr marL="281677" indent="-281677">
              <a:spcBef>
                <a:spcPts val="1200"/>
              </a:spcBef>
              <a:buClr>
                <a:schemeClr val="accent4"/>
              </a:buClr>
              <a:buFont typeface="Arial" pitchFamily="34" charset="0"/>
              <a:buChar char="•"/>
              <a:defRPr sz="3529">
                <a:gradFill>
                  <a:gsLst>
                    <a:gs pos="1250">
                      <a:schemeClr val="accent4"/>
                    </a:gs>
                    <a:gs pos="100000">
                      <a:schemeClr val="accent4"/>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58351966"/>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109279141"/>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Scenario/Next Steps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gradFill>
              </a:defRPr>
            </a:lvl1pPr>
          </a:lstStyle>
          <a:p>
            <a:r>
              <a:rPr lang="en-US"/>
              <a:t>Click to edit Master title style</a:t>
            </a:r>
            <a:endParaRPr lang="en-US" dirty="0"/>
          </a:p>
        </p:txBody>
      </p:sp>
      <p:sp>
        <p:nvSpPr>
          <p:cNvPr id="3" name="Title 1"/>
          <p:cNvSpPr txBox="1">
            <a:spLocks/>
          </p:cNvSpPr>
          <p:nvPr userDrawn="1"/>
        </p:nvSpPr>
        <p:spPr>
          <a:xfrm>
            <a:off x="268927" y="1645047"/>
            <a:ext cx="4482436" cy="4482760"/>
          </a:xfrm>
          <a:prstGeom prst="rect">
            <a:avLst/>
          </a:prstGeom>
          <a:solidFill>
            <a:schemeClr val="accent2"/>
          </a:solidFill>
        </p:spPr>
        <p:txBody>
          <a:bodyPr vert="horz" wrap="square" lIns="143428" tIns="89642" rIns="143428" bIns="89642" rtlCol="0" anchor="t">
            <a:noAutofit/>
          </a:bodyPr>
          <a:lstStyle>
            <a:lvl1pPr algn="l" defTabSz="931863" rtl="0" fontAlgn="base">
              <a:lnSpc>
                <a:spcPct val="90000"/>
              </a:lnSpc>
              <a:spcBef>
                <a:spcPct val="0"/>
              </a:spcBef>
              <a:spcAft>
                <a:spcPct val="0"/>
              </a:spcAft>
              <a:defRPr lang="en-US" sz="4800" kern="1200" spc="-102">
                <a:ln w="3175">
                  <a:noFill/>
                </a:ln>
                <a:gradFill>
                  <a:gsLst>
                    <a:gs pos="1250">
                      <a:schemeClr val="tx1"/>
                    </a:gs>
                    <a:gs pos="100000">
                      <a:schemeClr val="tx1"/>
                    </a:gs>
                  </a:gsLst>
                  <a:lin ang="5400000" scaled="0"/>
                </a:gradFill>
                <a:latin typeface="+mj-lt"/>
                <a:ea typeface="MS PGothic" pitchFamily="34" charset="-128"/>
                <a:cs typeface="Segoe UI" pitchFamily="34" charset="0"/>
              </a:defRPr>
            </a:lvl1pPr>
            <a:lvl2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2pPr>
            <a:lvl3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3pPr>
            <a:lvl4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4pPr>
            <a:lvl5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5pPr>
            <a:lvl6pPr marL="4572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6pPr>
            <a:lvl7pPr marL="9144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7pPr>
            <a:lvl8pPr marL="13716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8pPr>
            <a:lvl9pPr marL="18288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9pPr>
          </a:lstStyle>
          <a:p>
            <a:endParaRPr sz="4705" dirty="0">
              <a:solidFill>
                <a:srgbClr val="FFFFFF"/>
              </a:solidFill>
            </a:endParaRPr>
          </a:p>
        </p:txBody>
      </p:sp>
      <p:sp>
        <p:nvSpPr>
          <p:cNvPr id="5" name="Text Placeholder 4"/>
          <p:cNvSpPr>
            <a:spLocks noGrp="1"/>
          </p:cNvSpPr>
          <p:nvPr>
            <p:ph type="body" sz="quarter" idx="10" hasCustomPrompt="1"/>
          </p:nvPr>
        </p:nvSpPr>
        <p:spPr>
          <a:xfrm>
            <a:off x="5187126" y="1645236"/>
            <a:ext cx="6282755" cy="684010"/>
          </a:xfrm>
        </p:spPr>
        <p:txBody>
          <a:bodyPr/>
          <a:lstStyle>
            <a:lvl1pPr marL="0" marR="0" indent="0" algn="l" defTabSz="913505" rtl="0" eaLnBrk="1" fontAlgn="base" latinLnBrk="0" hangingPunct="1">
              <a:lnSpc>
                <a:spcPts val="3921"/>
              </a:lnSpc>
              <a:spcBef>
                <a:spcPts val="980"/>
              </a:spcBef>
              <a:spcAft>
                <a:spcPts val="1961"/>
              </a:spcAft>
              <a:buClrTx/>
              <a:buSzPct val="90000"/>
              <a:buFont typeface="Arial" pitchFamily="34" charset="0"/>
              <a:buNone/>
              <a:tabLst/>
              <a:defRPr sz="3137"/>
            </a:lvl1pPr>
          </a:lstStyle>
          <a:p>
            <a:pPr lvl="0"/>
            <a:r>
              <a:rPr lang="en-US" dirty="0"/>
              <a:t>Segoe UI light 32pt</a:t>
            </a:r>
          </a:p>
        </p:txBody>
      </p:sp>
      <p:sp>
        <p:nvSpPr>
          <p:cNvPr id="6" name="Text Placeholder 5"/>
          <p:cNvSpPr>
            <a:spLocks noGrp="1"/>
          </p:cNvSpPr>
          <p:nvPr>
            <p:ph type="body" sz="quarter" idx="11" hasCustomPrompt="1"/>
          </p:nvPr>
        </p:nvSpPr>
        <p:spPr>
          <a:xfrm>
            <a:off x="505796" y="1860034"/>
            <a:ext cx="3976328" cy="1267431"/>
          </a:xfrm>
        </p:spPr>
        <p:txBody>
          <a:bodyPr/>
          <a:lstStyle>
            <a:lvl1pPr marL="0" indent="0">
              <a:buNone/>
              <a:defRPr baseline="0">
                <a:gradFill>
                  <a:gsLst>
                    <a:gs pos="1250">
                      <a:schemeClr val="bg1"/>
                    </a:gs>
                    <a:gs pos="100000">
                      <a:schemeClr val="bg1"/>
                    </a:gs>
                  </a:gsLst>
                  <a:lin ang="5400000" scaled="0"/>
                </a:gradFill>
              </a:defRPr>
            </a:lvl1pPr>
          </a:lstStyle>
          <a:p>
            <a:pPr lvl="0"/>
            <a:r>
              <a:rPr lang="en-US" dirty="0"/>
              <a:t>Segoe UI light 40pt</a:t>
            </a:r>
          </a:p>
        </p:txBody>
      </p:sp>
    </p:spTree>
    <p:extLst>
      <p:ext uri="{BB962C8B-B14F-4D97-AF65-F5344CB8AC3E}">
        <p14:creationId xmlns:p14="http://schemas.microsoft.com/office/powerpoint/2010/main" val="3950934353"/>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1_Title Only &amp;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269239" y="1316811"/>
            <a:ext cx="4953680" cy="1053622"/>
          </a:xfrm>
        </p:spPr>
        <p:txBody>
          <a:bodyPr/>
          <a:lstStyle>
            <a:lvl1pPr marL="0" indent="0">
              <a:buNone/>
              <a:defRPr sz="3137">
                <a:gradFill>
                  <a:gsLst>
                    <a:gs pos="1250">
                      <a:schemeClr val="tx1"/>
                    </a:gs>
                    <a:gs pos="100000">
                      <a:schemeClr val="tx1"/>
                    </a:gs>
                  </a:gsLst>
                  <a:lin ang="5400000" scaled="0"/>
                </a:gradFill>
              </a:defRPr>
            </a:lvl1pPr>
            <a:lvl2pPr marL="336145" indent="0">
              <a:buNone/>
              <a:defRPr/>
            </a:lvl2pPr>
            <a:lvl3pPr marL="560241" indent="0">
              <a:buNone/>
              <a:defRPr/>
            </a:lvl3pPr>
            <a:lvl4pPr marL="784338" indent="0">
              <a:buNone/>
              <a:defRPr/>
            </a:lvl4pPr>
            <a:lvl5pPr marL="1008435" indent="0">
              <a:buNone/>
              <a:defRPr/>
            </a:lvl5pPr>
          </a:lstStyle>
          <a:p>
            <a:pPr lvl="0"/>
            <a:r>
              <a:rPr lang="en-US"/>
              <a:t>Click to edit Master text styles</a:t>
            </a:r>
          </a:p>
        </p:txBody>
      </p:sp>
    </p:spTree>
    <p:extLst>
      <p:ext uri="{BB962C8B-B14F-4D97-AF65-F5344CB8AC3E}">
        <p14:creationId xmlns:p14="http://schemas.microsoft.com/office/powerpoint/2010/main" val="389237321"/>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74892214"/>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58288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96654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2_Section Title Accent Color 1">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550319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3_Section Title Accent Color 1">
    <p:bg>
      <p:bgPr>
        <a:solidFill>
          <a:schemeClr val="accent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450205" y="3083652"/>
            <a:ext cx="3227129" cy="692059"/>
          </a:xfrm>
          <a:prstGeom prst="rect">
            <a:avLst/>
          </a:prstGeom>
        </p:spPr>
      </p:pic>
      <p:sp>
        <p:nvSpPr>
          <p:cNvPr id="3"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2015 Microsoft Corporation. All rights reserved. </a:t>
            </a:r>
          </a:p>
        </p:txBody>
      </p:sp>
    </p:spTree>
    <p:extLst>
      <p:ext uri="{BB962C8B-B14F-4D97-AF65-F5344CB8AC3E}">
        <p14:creationId xmlns:p14="http://schemas.microsoft.com/office/powerpoint/2010/main" val="24106488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1_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 name="Text Placeholder 4"/>
          <p:cNvSpPr>
            <a:spLocks noGrp="1"/>
          </p:cNvSpPr>
          <p:nvPr>
            <p:ph type="body" sz="quarter" idx="10"/>
          </p:nvPr>
        </p:nvSpPr>
        <p:spPr>
          <a:xfrm>
            <a:off x="269239" y="1192415"/>
            <a:ext cx="11653522" cy="1972271"/>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52357194"/>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560798" y="416497"/>
            <a:ext cx="11079822" cy="922110"/>
          </a:xfrm>
        </p:spPr>
        <p:txBody>
          <a:bodyPr>
            <a:normAutofit/>
          </a:bodyPr>
          <a:lstStyle>
            <a:lvl1pPr>
              <a:defRPr sz="4400"/>
            </a:lvl1pPr>
          </a:lstStyle>
          <a:p>
            <a:r>
              <a:rPr lang="en-US"/>
              <a:t>Click to edit Master title style</a:t>
            </a:r>
          </a:p>
        </p:txBody>
      </p:sp>
      <p:sp>
        <p:nvSpPr>
          <p:cNvPr id="5" name="Slide Number Placeholder 4"/>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pPr/>
              <a:t>‹#›</a:t>
            </a:fld>
            <a:endParaRPr lang="en-US"/>
          </a:p>
        </p:txBody>
      </p:sp>
    </p:spTree>
    <p:extLst>
      <p:ext uri="{BB962C8B-B14F-4D97-AF65-F5344CB8AC3E}">
        <p14:creationId xmlns:p14="http://schemas.microsoft.com/office/powerpoint/2010/main" val="306014505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7" name="Content Placeholder 6"/>
          <p:cNvSpPr>
            <a:spLocks noGrp="1"/>
          </p:cNvSpPr>
          <p:nvPr>
            <p:ph sz="quarter" idx="10"/>
          </p:nvPr>
        </p:nvSpPr>
        <p:spPr>
          <a:xfrm>
            <a:off x="269239" y="1190734"/>
            <a:ext cx="11653523" cy="2189838"/>
          </a:xfrm>
        </p:spPr>
        <p:txBody>
          <a:bodyPr/>
          <a:lstStyle>
            <a:lvl1pPr>
              <a:defRPr>
                <a:solidFill>
                  <a:srgbClr val="333333"/>
                </a:solidFill>
              </a:defRPr>
            </a:lvl1pPr>
            <a:lvl2pPr>
              <a:defRPr>
                <a:solidFill>
                  <a:srgbClr val="333333"/>
                </a:solidFill>
              </a:defRPr>
            </a:lvl2pPr>
            <a:lvl3pPr>
              <a:defRPr>
                <a:solidFill>
                  <a:srgbClr val="333333"/>
                </a:solidFill>
              </a:defRPr>
            </a:lvl3pPr>
            <a:lvl4pPr>
              <a:defRPr>
                <a:solidFill>
                  <a:srgbClr val="333333"/>
                </a:solidFill>
              </a:defRPr>
            </a:lvl4pPr>
            <a:lvl5pPr>
              <a:defRPr>
                <a:solidFill>
                  <a:srgbClr val="333333"/>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46761655"/>
      </p:ext>
    </p:extLst>
  </p:cSld>
  <p:clrMapOvr>
    <a:masterClrMapping/>
  </p:clrMapOvr>
  <p:transition spd="slow">
    <p:push dir="u"/>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24528238"/>
      </p:ext>
    </p:extLst>
  </p:cSld>
  <p:clrMapOvr>
    <a:masterClrMapping/>
  </p:clrMapOvr>
  <p:transition spd="slow">
    <p:push dir="u"/>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873872908"/>
      </p:ext>
    </p:extLst>
  </p:cSld>
  <p:clrMapOvr>
    <a:masterClrMapping/>
  </p:clrMapOvr>
  <p:transition spd="slow">
    <p:push dir="u"/>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952235121"/>
      </p:ext>
    </p:extLst>
  </p:cSld>
  <p:clrMapOvr>
    <a:overrideClrMapping bg1="dk1" tx1="lt1" bg2="dk2" tx2="lt2" accent1="accent1" accent2="accent2" accent3="accent3" accent4="accent4" accent5="accent5" accent6="accent6" hlink="hlink" folHlink="folHlink"/>
  </p:clrMapOvr>
  <p:transition spd="slow">
    <p:push dir="u"/>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0"/>
            <a:ext cx="11151917" cy="609398"/>
          </a:xfrm>
        </p:spPr>
        <p:txBody>
          <a:bodyPr/>
          <a:lstStyle>
            <a:lvl1pPr>
              <a:defRPr/>
            </a:lvl1pPr>
          </a:lstStyle>
          <a:p>
            <a:r>
              <a:rPr lang="en-US"/>
              <a:t>Click to edit Master title style</a:t>
            </a:r>
            <a:endParaRPr lang="en-US" dirty="0"/>
          </a:p>
        </p:txBody>
      </p:sp>
      <p:sp>
        <p:nvSpPr>
          <p:cNvPr id="5" name="Text Placeholder 4"/>
          <p:cNvSpPr>
            <a:spLocks noGrp="1"/>
          </p:cNvSpPr>
          <p:nvPr>
            <p:ph type="body" sz="quarter" idx="10"/>
          </p:nvPr>
        </p:nvSpPr>
        <p:spPr>
          <a:xfrm>
            <a:off x="519248" y="1447800"/>
            <a:ext cx="11151917" cy="218480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15093853"/>
      </p:ext>
    </p:extLst>
  </p:cSld>
  <p:clrMapOvr>
    <a:masterClrMapping/>
  </p:clrMapOvr>
  <p:transition spd="slow">
    <p:push dir="u"/>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69239" y="1189177"/>
            <a:ext cx="11653523" cy="2121606"/>
          </a:xfrm>
        </p:spPr>
        <p:txBody>
          <a:bodyPr/>
          <a:lstStyle>
            <a:lvl1pPr marL="0" indent="0">
              <a:buNone/>
              <a:defRPr>
                <a:solidFill>
                  <a:schemeClr val="accent2"/>
                </a:solidFill>
              </a:defRPr>
            </a:lvl1pPr>
            <a:lvl2pPr marL="0" indent="0">
              <a:buFontTx/>
              <a:buNone/>
              <a:defRPr sz="1961"/>
            </a:lvl2pPr>
            <a:lvl3pPr marL="224031" indent="0">
              <a:buNone/>
              <a:defRPr/>
            </a:lvl3pPr>
            <a:lvl4pPr marL="448061" indent="0">
              <a:buNone/>
              <a:defRPr/>
            </a:lvl4pPr>
            <a:lvl5pPr marL="672092"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54422208"/>
      </p:ext>
    </p:extLst>
  </p:cSld>
  <p:clrMapOvr>
    <a:masterClrMapping/>
  </p:clrMapOvr>
  <p:transition spd="slow">
    <p:push dir="u"/>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userDrawn="1">
  <p:cSld name="2_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68966"/>
            <a:ext cx="7171399" cy="1796217"/>
          </a:xfrm>
          <a:noFill/>
        </p:spPr>
        <p:txBody>
          <a:bodyPr tIns="91413" bIns="91413" anchor="t" anchorCtr="0"/>
          <a:lstStyle>
            <a:lvl1pPr>
              <a:defRPr sz="862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357337366"/>
      </p:ext>
    </p:extLst>
  </p:cSld>
  <p:clrMapOvr>
    <a:overrideClrMapping bg1="dk1" tx1="lt1" bg2="dk2" tx2="lt2" accent1="accent1" accent2="accent2" accent3="accent3" accent4="accent4" accent5="accent5" accent6="accent6" hlink="hlink" folHlink="folHlink"/>
  </p:clrMapOvr>
  <p:transition spd="slow">
    <p:push dir="u"/>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userDrawn="1">
  <p:cSld name="Challenge Solutions Va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1"/>
          </p:nvPr>
        </p:nvSpPr>
        <p:spPr>
          <a:xfrm>
            <a:off x="295137" y="1447800"/>
            <a:ext cx="3878065" cy="3877055"/>
          </a:xfrm>
          <a:solidFill>
            <a:schemeClr val="accent2"/>
          </a:solidFill>
        </p:spPr>
        <p:txBody>
          <a:bodyPr lIns="274320" tIns="228600" rIns="274320" bIns="228600">
            <a:normAutofit/>
          </a:bodyPr>
          <a:lstStyle>
            <a:lvl1pPr marL="0" indent="0">
              <a:spcBef>
                <a:spcPts val="1200"/>
              </a:spcBef>
              <a:spcAft>
                <a:spcPts val="600"/>
              </a:spcAft>
              <a:buNone/>
              <a:defRPr sz="4000">
                <a:solidFill>
                  <a:schemeClr val="bg1"/>
                </a:solidFill>
                <a:latin typeface="+mj-lt"/>
              </a:defRPr>
            </a:lvl1pPr>
            <a:lvl2pPr marL="0" indent="0">
              <a:buNone/>
              <a:defRPr sz="2000">
                <a:solidFill>
                  <a:schemeClr val="bg1"/>
                </a:solidFill>
              </a:defRPr>
            </a:lvl2pPr>
            <a:lvl3pPr marL="233318" indent="0">
              <a:buNone/>
              <a:defRPr sz="2000">
                <a:solidFill>
                  <a:schemeClr val="bg1"/>
                </a:solidFill>
              </a:defRPr>
            </a:lvl3pPr>
            <a:lvl4pPr marL="457112" indent="0">
              <a:buNone/>
              <a:defRPr sz="2000">
                <a:solidFill>
                  <a:schemeClr val="bg1"/>
                </a:solidFill>
              </a:defRPr>
            </a:lvl4pPr>
            <a:lvl5pPr marL="693604" indent="0">
              <a:buNone/>
              <a:defRPr sz="20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5"/>
          <p:cNvSpPr>
            <a:spLocks noGrp="1"/>
          </p:cNvSpPr>
          <p:nvPr>
            <p:ph type="body" sz="quarter" idx="12"/>
          </p:nvPr>
        </p:nvSpPr>
        <p:spPr>
          <a:xfrm>
            <a:off x="4170397" y="1447800"/>
            <a:ext cx="3878065" cy="3877055"/>
          </a:xfrm>
          <a:solidFill>
            <a:schemeClr val="accent4"/>
          </a:solidFill>
          <a:ln>
            <a:noFill/>
          </a:ln>
        </p:spPr>
        <p:txBody>
          <a:bodyPr lIns="274320" tIns="228600" rIns="274320" bIns="228600">
            <a:normAutofit/>
          </a:bodyPr>
          <a:lstStyle>
            <a:lvl1pPr marL="0" indent="0">
              <a:spcBef>
                <a:spcPts val="1200"/>
              </a:spcBef>
              <a:spcAft>
                <a:spcPts val="600"/>
              </a:spcAft>
              <a:buNone/>
              <a:defRPr sz="4000">
                <a:solidFill>
                  <a:schemeClr val="bg1"/>
                </a:solidFill>
                <a:latin typeface="+mj-lt"/>
              </a:defRPr>
            </a:lvl1pPr>
            <a:lvl2pPr marL="0" indent="0">
              <a:buNone/>
              <a:defRPr sz="2000">
                <a:solidFill>
                  <a:schemeClr val="bg1"/>
                </a:solidFill>
              </a:defRPr>
            </a:lvl2pPr>
            <a:lvl3pPr marL="233318" indent="0">
              <a:buNone/>
              <a:defRPr sz="2000">
                <a:solidFill>
                  <a:schemeClr val="bg1"/>
                </a:solidFill>
              </a:defRPr>
            </a:lvl3pPr>
            <a:lvl4pPr marL="457112" indent="0">
              <a:buNone/>
              <a:defRPr sz="2000">
                <a:solidFill>
                  <a:schemeClr val="bg1"/>
                </a:solidFill>
              </a:defRPr>
            </a:lvl4pPr>
            <a:lvl5pPr marL="693604" indent="0">
              <a:buNone/>
              <a:defRPr sz="20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5"/>
          <p:cNvSpPr>
            <a:spLocks noGrp="1"/>
          </p:cNvSpPr>
          <p:nvPr>
            <p:ph type="body" sz="quarter" idx="13"/>
          </p:nvPr>
        </p:nvSpPr>
        <p:spPr>
          <a:xfrm>
            <a:off x="8045659" y="1447800"/>
            <a:ext cx="3878065" cy="3877055"/>
          </a:xfrm>
          <a:solidFill>
            <a:schemeClr val="accent5"/>
          </a:solidFill>
          <a:ln>
            <a:noFill/>
          </a:ln>
        </p:spPr>
        <p:txBody>
          <a:bodyPr lIns="274320" tIns="228600" rIns="274320" bIns="228600">
            <a:normAutofit/>
          </a:bodyPr>
          <a:lstStyle>
            <a:lvl1pPr marL="0" indent="0">
              <a:spcBef>
                <a:spcPts val="1200"/>
              </a:spcBef>
              <a:spcAft>
                <a:spcPts val="600"/>
              </a:spcAft>
              <a:buNone/>
              <a:defRPr sz="4000">
                <a:solidFill>
                  <a:schemeClr val="bg1"/>
                </a:solidFill>
                <a:latin typeface="+mj-lt"/>
              </a:defRPr>
            </a:lvl1pPr>
            <a:lvl2pPr marL="0" indent="0">
              <a:buNone/>
              <a:defRPr sz="2000">
                <a:solidFill>
                  <a:schemeClr val="bg1"/>
                </a:solidFill>
              </a:defRPr>
            </a:lvl2pPr>
            <a:lvl3pPr marL="233318" indent="0">
              <a:buNone/>
              <a:defRPr sz="2000">
                <a:solidFill>
                  <a:schemeClr val="bg1"/>
                </a:solidFill>
              </a:defRPr>
            </a:lvl3pPr>
            <a:lvl4pPr marL="457112" indent="0">
              <a:buNone/>
              <a:defRPr sz="2000">
                <a:solidFill>
                  <a:schemeClr val="bg1"/>
                </a:solidFill>
              </a:defRPr>
            </a:lvl4pPr>
            <a:lvl5pPr marL="693604" indent="0">
              <a:buNone/>
              <a:defRPr sz="20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13705077"/>
      </p:ext>
    </p:extLst>
  </p:cSld>
  <p:clrMapOvr>
    <a:masterClrMapping/>
  </p:clrMapOvr>
  <p:transition spd="slow">
    <p:push dir="u"/>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699787F-C452-417B-9AC0-3D94BCDDF498}" type="datetimeFigureOut">
              <a:rPr lang="en-US" smtClean="0"/>
              <a:t>9/28/16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49DC884-0787-438E-A7C9-E02BDBF08A08}" type="slidenum">
              <a:rPr lang="en-US" smtClean="0"/>
              <a:t>‹#›</a:t>
            </a:fld>
            <a:endParaRPr lang="en-US"/>
          </a:p>
        </p:txBody>
      </p:sp>
    </p:spTree>
    <p:extLst>
      <p:ext uri="{BB962C8B-B14F-4D97-AF65-F5344CB8AC3E}">
        <p14:creationId xmlns:p14="http://schemas.microsoft.com/office/powerpoint/2010/main" val="2969119577"/>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userDrawn="1">
  <p:cSld name="Conten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9E01B21-706C-4CF8-9DD5-E21775540E89}" type="slidenum">
              <a:rPr lang="en-US" smtClean="0"/>
              <a:pPr/>
              <a:t>‹#›</a:t>
            </a:fld>
            <a:endParaRPr lang="en-US" dirty="0"/>
          </a:p>
        </p:txBody>
      </p:sp>
      <p:sp>
        <p:nvSpPr>
          <p:cNvPr id="12" name="Title 11"/>
          <p:cNvSpPr>
            <a:spLocks noGrp="1"/>
          </p:cNvSpPr>
          <p:nvPr>
            <p:ph type="title" hasCustomPrompt="1"/>
          </p:nvPr>
        </p:nvSpPr>
        <p:spPr>
          <a:xfrm>
            <a:off x="228599" y="228601"/>
            <a:ext cx="11734801" cy="502920"/>
          </a:xfrm>
        </p:spPr>
        <p:txBody>
          <a:bodyPr tIns="45720"/>
          <a:lstStyle>
            <a:lvl1pPr>
              <a:defRPr baseline="0">
                <a:solidFill>
                  <a:schemeClr val="accent1"/>
                </a:solidFill>
              </a:defRPr>
            </a:lvl1pPr>
          </a:lstStyle>
          <a:p>
            <a:r>
              <a:rPr lang="en-US" dirty="0"/>
              <a:t>Title of slide (Content slide)</a:t>
            </a:r>
          </a:p>
        </p:txBody>
      </p:sp>
      <p:sp>
        <p:nvSpPr>
          <p:cNvPr id="16" name="Text Placeholder 3"/>
          <p:cNvSpPr>
            <a:spLocks noGrp="1"/>
          </p:cNvSpPr>
          <p:nvPr>
            <p:ph type="body" sz="quarter" idx="36" hasCustomPrompt="1"/>
          </p:nvPr>
        </p:nvSpPr>
        <p:spPr>
          <a:xfrm>
            <a:off x="228600" y="731520"/>
            <a:ext cx="11734800" cy="457200"/>
          </a:xfrm>
        </p:spPr>
        <p:txBody>
          <a:bodyPr lIns="146304" tIns="0" bIns="0" anchor="t" anchorCtr="0"/>
          <a:lstStyle>
            <a:lvl1pPr>
              <a:defRPr baseline="0"/>
            </a:lvl1pPr>
          </a:lstStyle>
          <a:p>
            <a:pPr lvl="0"/>
            <a:r>
              <a:rPr lang="en-US" dirty="0"/>
              <a:t>Title of sub header</a:t>
            </a:r>
          </a:p>
        </p:txBody>
      </p:sp>
      <p:sp>
        <p:nvSpPr>
          <p:cNvPr id="17" name="Text Placeholder 6"/>
          <p:cNvSpPr>
            <a:spLocks noGrp="1"/>
          </p:cNvSpPr>
          <p:nvPr>
            <p:ph type="body" sz="quarter" idx="11" hasCustomPrompt="1"/>
          </p:nvPr>
        </p:nvSpPr>
        <p:spPr>
          <a:xfrm>
            <a:off x="228599" y="1554480"/>
            <a:ext cx="11734801" cy="4427872"/>
          </a:xfrm>
        </p:spPr>
        <p:txBody>
          <a:bodyPr tIns="137160"/>
          <a:lstStyle>
            <a:lvl1pPr>
              <a:lnSpc>
                <a:spcPct val="100000"/>
              </a:lnSpc>
              <a:spcBef>
                <a:spcPts val="600"/>
              </a:spcBef>
              <a:spcAft>
                <a:spcPts val="0"/>
              </a:spcAft>
              <a:defRPr spc="-30" baseline="0">
                <a:solidFill>
                  <a:schemeClr val="tx2"/>
                </a:solidFill>
              </a:defRPr>
            </a:lvl1pPr>
            <a:lvl2pPr marL="731520" indent="-274320">
              <a:spcBef>
                <a:spcPts val="600"/>
              </a:spcBef>
              <a:buClr>
                <a:schemeClr val="tx2"/>
              </a:buClr>
              <a:buSzPct val="75000"/>
              <a:buFont typeface="Wingdings" panose="05000000000000000000" pitchFamily="2" charset="2"/>
              <a:buChar char="§"/>
              <a:defRPr/>
            </a:lvl2pPr>
          </a:lstStyle>
          <a:p>
            <a:pPr lvl="0"/>
            <a:r>
              <a:rPr lang="en-US" dirty="0"/>
              <a:t>Add content here</a:t>
            </a:r>
          </a:p>
          <a:p>
            <a:pPr lvl="1"/>
            <a:r>
              <a:rPr lang="en-US" dirty="0"/>
              <a:t>Sub content here</a:t>
            </a:r>
          </a:p>
          <a:p>
            <a:pPr lvl="0"/>
            <a:r>
              <a:rPr lang="en-US" dirty="0"/>
              <a:t>Try to use short phrases and keywords</a:t>
            </a:r>
          </a:p>
          <a:p>
            <a:pPr lvl="0"/>
            <a:r>
              <a:rPr lang="en-US" dirty="0"/>
              <a:t>Use speaker notes for longer explanations</a:t>
            </a:r>
          </a:p>
        </p:txBody>
      </p:sp>
      <p:sp>
        <p:nvSpPr>
          <p:cNvPr id="22" name="Text Placeholder 18"/>
          <p:cNvSpPr>
            <a:spLocks noGrp="1"/>
          </p:cNvSpPr>
          <p:nvPr>
            <p:ph type="body" sz="quarter" idx="38" hasCustomPrompt="1"/>
          </p:nvPr>
        </p:nvSpPr>
        <p:spPr>
          <a:xfrm>
            <a:off x="9439275" y="228600"/>
            <a:ext cx="2524126" cy="338554"/>
          </a:xfrm>
          <a:solidFill>
            <a:schemeClr val="accent1"/>
          </a:solidFill>
        </p:spPr>
        <p:txBody>
          <a:bodyPr lIns="0" tIns="0" rIns="0" bIns="0" anchor="ctr" anchorCtr="0">
            <a:normAutofit/>
          </a:bodyPr>
          <a:lstStyle>
            <a:lvl1pPr algn="ctr">
              <a:defRPr sz="1600">
                <a:solidFill>
                  <a:schemeClr val="bg1"/>
                </a:solidFill>
              </a:defRPr>
            </a:lvl1pPr>
          </a:lstStyle>
          <a:p>
            <a:pPr lvl="0"/>
            <a:r>
              <a:rPr lang="en-US" dirty="0"/>
              <a:t>EDIT MASTER TEXT STYLES</a:t>
            </a:r>
          </a:p>
        </p:txBody>
      </p:sp>
      <p:sp>
        <p:nvSpPr>
          <p:cNvPr id="7" name="Rectangle 6"/>
          <p:cNvSpPr/>
          <p:nvPr userDrawn="1"/>
        </p:nvSpPr>
        <p:spPr>
          <a:xfrm rot="5400000">
            <a:off x="-322867" y="491142"/>
            <a:ext cx="585216" cy="601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78D7"/>
              </a:solidFill>
            </a:endParaRPr>
          </a:p>
        </p:txBody>
      </p:sp>
    </p:spTree>
    <p:extLst>
      <p:ext uri="{BB962C8B-B14F-4D97-AF65-F5344CB8AC3E}">
        <p14:creationId xmlns:p14="http://schemas.microsoft.com/office/powerpoint/2010/main" val="1332875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30000" decel="70000" fill="hold" grpId="0" nodeType="afterEffect">
                                  <p:stCondLst>
                                    <p:cond delay="0"/>
                                  </p:stCondLst>
                                  <p:childTnLst>
                                    <p:animMotion origin="layout" path="M 3.95833E-6 4.07407E-6 L 0.01914 4.07407E-6 " pathEditMode="relative" rAng="0" ptsTypes="AA">
                                      <p:cBhvr>
                                        <p:cTn id="6" dur="400" fill="hold"/>
                                        <p:tgtEl>
                                          <p:spTgt spid="7"/>
                                        </p:tgtEl>
                                        <p:attrNameLst>
                                          <p:attrName>ppt_x</p:attrName>
                                          <p:attrName>ppt_y</p:attrName>
                                        </p:attrNameLst>
                                      </p:cBhvr>
                                      <p:rCtr x="9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10.xml.rels><?xml version="1.0" encoding="UTF-8" standalone="yes"?>
<Relationships xmlns="http://schemas.openxmlformats.org/package/2006/relationships"><Relationship Id="rId20" Type="http://schemas.openxmlformats.org/officeDocument/2006/relationships/slideLayout" Target="../slideLayouts/slideLayout178.xml"/><Relationship Id="rId21" Type="http://schemas.openxmlformats.org/officeDocument/2006/relationships/slideLayout" Target="../slideLayouts/slideLayout179.xml"/><Relationship Id="rId22" Type="http://schemas.openxmlformats.org/officeDocument/2006/relationships/slideLayout" Target="../slideLayouts/slideLayout180.xml"/><Relationship Id="rId23" Type="http://schemas.openxmlformats.org/officeDocument/2006/relationships/slideLayout" Target="../slideLayouts/slideLayout181.xml"/><Relationship Id="rId24" Type="http://schemas.openxmlformats.org/officeDocument/2006/relationships/slideLayout" Target="../slideLayouts/slideLayout182.xml"/><Relationship Id="rId25" Type="http://schemas.openxmlformats.org/officeDocument/2006/relationships/slideLayout" Target="../slideLayouts/slideLayout183.xml"/><Relationship Id="rId26" Type="http://schemas.openxmlformats.org/officeDocument/2006/relationships/slideLayout" Target="../slideLayouts/slideLayout184.xml"/><Relationship Id="rId27" Type="http://schemas.openxmlformats.org/officeDocument/2006/relationships/slideLayout" Target="../slideLayouts/slideLayout185.xml"/><Relationship Id="rId28" Type="http://schemas.openxmlformats.org/officeDocument/2006/relationships/slideLayout" Target="../slideLayouts/slideLayout186.xml"/><Relationship Id="rId29" Type="http://schemas.openxmlformats.org/officeDocument/2006/relationships/slideLayout" Target="../slideLayouts/slideLayout187.xml"/><Relationship Id="rId1" Type="http://schemas.openxmlformats.org/officeDocument/2006/relationships/slideLayout" Target="../slideLayouts/slideLayout159.xml"/><Relationship Id="rId2" Type="http://schemas.openxmlformats.org/officeDocument/2006/relationships/slideLayout" Target="../slideLayouts/slideLayout160.xml"/><Relationship Id="rId3" Type="http://schemas.openxmlformats.org/officeDocument/2006/relationships/slideLayout" Target="../slideLayouts/slideLayout161.xml"/><Relationship Id="rId4" Type="http://schemas.openxmlformats.org/officeDocument/2006/relationships/slideLayout" Target="../slideLayouts/slideLayout162.xml"/><Relationship Id="rId5" Type="http://schemas.openxmlformats.org/officeDocument/2006/relationships/slideLayout" Target="../slideLayouts/slideLayout163.xml"/><Relationship Id="rId30" Type="http://schemas.openxmlformats.org/officeDocument/2006/relationships/slideLayout" Target="../slideLayouts/slideLayout188.xml"/><Relationship Id="rId31" Type="http://schemas.openxmlformats.org/officeDocument/2006/relationships/slideLayout" Target="../slideLayouts/slideLayout189.xml"/><Relationship Id="rId32" Type="http://schemas.openxmlformats.org/officeDocument/2006/relationships/slideLayout" Target="../slideLayouts/slideLayout190.xml"/><Relationship Id="rId9" Type="http://schemas.openxmlformats.org/officeDocument/2006/relationships/slideLayout" Target="../slideLayouts/slideLayout167.xml"/><Relationship Id="rId6" Type="http://schemas.openxmlformats.org/officeDocument/2006/relationships/slideLayout" Target="../slideLayouts/slideLayout164.xml"/><Relationship Id="rId7" Type="http://schemas.openxmlformats.org/officeDocument/2006/relationships/slideLayout" Target="../slideLayouts/slideLayout165.xml"/><Relationship Id="rId8" Type="http://schemas.openxmlformats.org/officeDocument/2006/relationships/slideLayout" Target="../slideLayouts/slideLayout166.xml"/><Relationship Id="rId33" Type="http://schemas.openxmlformats.org/officeDocument/2006/relationships/slideLayout" Target="../slideLayouts/slideLayout191.xml"/><Relationship Id="rId34" Type="http://schemas.openxmlformats.org/officeDocument/2006/relationships/slideLayout" Target="../slideLayouts/slideLayout192.xml"/><Relationship Id="rId35" Type="http://schemas.openxmlformats.org/officeDocument/2006/relationships/slideLayout" Target="../slideLayouts/slideLayout193.xml"/><Relationship Id="rId36" Type="http://schemas.openxmlformats.org/officeDocument/2006/relationships/slideLayout" Target="../slideLayouts/slideLayout194.xml"/><Relationship Id="rId10" Type="http://schemas.openxmlformats.org/officeDocument/2006/relationships/slideLayout" Target="../slideLayouts/slideLayout168.xml"/><Relationship Id="rId11" Type="http://schemas.openxmlformats.org/officeDocument/2006/relationships/slideLayout" Target="../slideLayouts/slideLayout169.xml"/><Relationship Id="rId12" Type="http://schemas.openxmlformats.org/officeDocument/2006/relationships/slideLayout" Target="../slideLayouts/slideLayout170.xml"/><Relationship Id="rId13" Type="http://schemas.openxmlformats.org/officeDocument/2006/relationships/slideLayout" Target="../slideLayouts/slideLayout171.xml"/><Relationship Id="rId14" Type="http://schemas.openxmlformats.org/officeDocument/2006/relationships/slideLayout" Target="../slideLayouts/slideLayout172.xml"/><Relationship Id="rId15" Type="http://schemas.openxmlformats.org/officeDocument/2006/relationships/slideLayout" Target="../slideLayouts/slideLayout173.xml"/><Relationship Id="rId16" Type="http://schemas.openxmlformats.org/officeDocument/2006/relationships/slideLayout" Target="../slideLayouts/slideLayout174.xml"/><Relationship Id="rId17" Type="http://schemas.openxmlformats.org/officeDocument/2006/relationships/slideLayout" Target="../slideLayouts/slideLayout175.xml"/><Relationship Id="rId18" Type="http://schemas.openxmlformats.org/officeDocument/2006/relationships/slideLayout" Target="../slideLayouts/slideLayout176.xml"/><Relationship Id="rId19" Type="http://schemas.openxmlformats.org/officeDocument/2006/relationships/slideLayout" Target="../slideLayouts/slideLayout177.xml"/><Relationship Id="rId37" Type="http://schemas.openxmlformats.org/officeDocument/2006/relationships/slideLayout" Target="../slideLayouts/slideLayout195.xml"/><Relationship Id="rId38" Type="http://schemas.openxmlformats.org/officeDocument/2006/relationships/theme" Target="../theme/theme10.xml"/></Relationships>
</file>

<file path=ppt/slideMasters/_rels/slideMaster11.xml.rels><?xml version="1.0" encoding="UTF-8" standalone="yes"?>
<Relationships xmlns="http://schemas.openxmlformats.org/package/2006/relationships"><Relationship Id="rId20" Type="http://schemas.openxmlformats.org/officeDocument/2006/relationships/slideLayout" Target="../slideLayouts/slideLayout215.xml"/><Relationship Id="rId21" Type="http://schemas.openxmlformats.org/officeDocument/2006/relationships/slideLayout" Target="../slideLayouts/slideLayout216.xml"/><Relationship Id="rId22" Type="http://schemas.openxmlformats.org/officeDocument/2006/relationships/slideLayout" Target="../slideLayouts/slideLayout217.xml"/><Relationship Id="rId23" Type="http://schemas.openxmlformats.org/officeDocument/2006/relationships/slideLayout" Target="../slideLayouts/slideLayout218.xml"/><Relationship Id="rId24" Type="http://schemas.openxmlformats.org/officeDocument/2006/relationships/slideLayout" Target="../slideLayouts/slideLayout219.xml"/><Relationship Id="rId25" Type="http://schemas.openxmlformats.org/officeDocument/2006/relationships/slideLayout" Target="../slideLayouts/slideLayout220.xml"/><Relationship Id="rId26" Type="http://schemas.openxmlformats.org/officeDocument/2006/relationships/slideLayout" Target="../slideLayouts/slideLayout221.xml"/><Relationship Id="rId27" Type="http://schemas.openxmlformats.org/officeDocument/2006/relationships/slideLayout" Target="../slideLayouts/slideLayout222.xml"/><Relationship Id="rId28" Type="http://schemas.openxmlformats.org/officeDocument/2006/relationships/slideLayout" Target="../slideLayouts/slideLayout223.xml"/><Relationship Id="rId29" Type="http://schemas.openxmlformats.org/officeDocument/2006/relationships/slideLayout" Target="../slideLayouts/slideLayout224.xml"/><Relationship Id="rId1" Type="http://schemas.openxmlformats.org/officeDocument/2006/relationships/slideLayout" Target="../slideLayouts/slideLayout196.xml"/><Relationship Id="rId2" Type="http://schemas.openxmlformats.org/officeDocument/2006/relationships/slideLayout" Target="../slideLayouts/slideLayout197.xml"/><Relationship Id="rId3" Type="http://schemas.openxmlformats.org/officeDocument/2006/relationships/slideLayout" Target="../slideLayouts/slideLayout198.xml"/><Relationship Id="rId4" Type="http://schemas.openxmlformats.org/officeDocument/2006/relationships/slideLayout" Target="../slideLayouts/slideLayout199.xml"/><Relationship Id="rId5" Type="http://schemas.openxmlformats.org/officeDocument/2006/relationships/slideLayout" Target="../slideLayouts/slideLayout200.xml"/><Relationship Id="rId30" Type="http://schemas.openxmlformats.org/officeDocument/2006/relationships/slideLayout" Target="../slideLayouts/slideLayout225.xml"/><Relationship Id="rId31" Type="http://schemas.openxmlformats.org/officeDocument/2006/relationships/slideLayout" Target="../slideLayouts/slideLayout226.xml"/><Relationship Id="rId32" Type="http://schemas.openxmlformats.org/officeDocument/2006/relationships/slideLayout" Target="../slideLayouts/slideLayout227.xml"/><Relationship Id="rId9" Type="http://schemas.openxmlformats.org/officeDocument/2006/relationships/slideLayout" Target="../slideLayouts/slideLayout204.xml"/><Relationship Id="rId6" Type="http://schemas.openxmlformats.org/officeDocument/2006/relationships/slideLayout" Target="../slideLayouts/slideLayout201.xml"/><Relationship Id="rId7" Type="http://schemas.openxmlformats.org/officeDocument/2006/relationships/slideLayout" Target="../slideLayouts/slideLayout202.xml"/><Relationship Id="rId8" Type="http://schemas.openxmlformats.org/officeDocument/2006/relationships/slideLayout" Target="../slideLayouts/slideLayout203.xml"/><Relationship Id="rId33" Type="http://schemas.openxmlformats.org/officeDocument/2006/relationships/slideLayout" Target="../slideLayouts/slideLayout228.xml"/><Relationship Id="rId34" Type="http://schemas.openxmlformats.org/officeDocument/2006/relationships/slideLayout" Target="../slideLayouts/slideLayout229.xml"/><Relationship Id="rId35" Type="http://schemas.openxmlformats.org/officeDocument/2006/relationships/slideLayout" Target="../slideLayouts/slideLayout230.xml"/><Relationship Id="rId36" Type="http://schemas.openxmlformats.org/officeDocument/2006/relationships/slideLayout" Target="../slideLayouts/slideLayout231.xml"/><Relationship Id="rId10" Type="http://schemas.openxmlformats.org/officeDocument/2006/relationships/slideLayout" Target="../slideLayouts/slideLayout205.xml"/><Relationship Id="rId11" Type="http://schemas.openxmlformats.org/officeDocument/2006/relationships/slideLayout" Target="../slideLayouts/slideLayout206.xml"/><Relationship Id="rId12" Type="http://schemas.openxmlformats.org/officeDocument/2006/relationships/slideLayout" Target="../slideLayouts/slideLayout207.xml"/><Relationship Id="rId13" Type="http://schemas.openxmlformats.org/officeDocument/2006/relationships/slideLayout" Target="../slideLayouts/slideLayout208.xml"/><Relationship Id="rId14" Type="http://schemas.openxmlformats.org/officeDocument/2006/relationships/slideLayout" Target="../slideLayouts/slideLayout209.xml"/><Relationship Id="rId15" Type="http://schemas.openxmlformats.org/officeDocument/2006/relationships/slideLayout" Target="../slideLayouts/slideLayout210.xml"/><Relationship Id="rId16" Type="http://schemas.openxmlformats.org/officeDocument/2006/relationships/slideLayout" Target="../slideLayouts/slideLayout211.xml"/><Relationship Id="rId17" Type="http://schemas.openxmlformats.org/officeDocument/2006/relationships/slideLayout" Target="../slideLayouts/slideLayout212.xml"/><Relationship Id="rId18" Type="http://schemas.openxmlformats.org/officeDocument/2006/relationships/slideLayout" Target="../slideLayouts/slideLayout213.xml"/><Relationship Id="rId19" Type="http://schemas.openxmlformats.org/officeDocument/2006/relationships/slideLayout" Target="../slideLayouts/slideLayout214.xml"/><Relationship Id="rId37" Type="http://schemas.openxmlformats.org/officeDocument/2006/relationships/slideLayout" Target="../slideLayouts/slideLayout232.xml"/><Relationship Id="rId38" Type="http://schemas.openxmlformats.org/officeDocument/2006/relationships/slideLayout" Target="../slideLayouts/slideLayout233.xml"/><Relationship Id="rId39" Type="http://schemas.openxmlformats.org/officeDocument/2006/relationships/slideLayout" Target="../slideLayouts/slideLayout234.xml"/><Relationship Id="rId40" Type="http://schemas.openxmlformats.org/officeDocument/2006/relationships/theme" Target="../theme/theme1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3.xml"/><Relationship Id="rId20" Type="http://schemas.openxmlformats.org/officeDocument/2006/relationships/slideLayout" Target="../slideLayouts/slideLayout34.xml"/><Relationship Id="rId21" Type="http://schemas.openxmlformats.org/officeDocument/2006/relationships/slideLayout" Target="../slideLayouts/slideLayout35.xml"/><Relationship Id="rId22" Type="http://schemas.openxmlformats.org/officeDocument/2006/relationships/slideLayout" Target="../slideLayouts/slideLayout36.xml"/><Relationship Id="rId23" Type="http://schemas.openxmlformats.org/officeDocument/2006/relationships/slideLayout" Target="../slideLayouts/slideLayout37.xml"/><Relationship Id="rId24" Type="http://schemas.openxmlformats.org/officeDocument/2006/relationships/slideLayout" Target="../slideLayouts/slideLayout38.xml"/><Relationship Id="rId25" Type="http://schemas.openxmlformats.org/officeDocument/2006/relationships/slideLayout" Target="../slideLayouts/slideLayout39.xml"/><Relationship Id="rId26" Type="http://schemas.openxmlformats.org/officeDocument/2006/relationships/slideLayout" Target="../slideLayouts/slideLayout40.xml"/><Relationship Id="rId27" Type="http://schemas.openxmlformats.org/officeDocument/2006/relationships/slideLayout" Target="../slideLayouts/slideLayout41.xml"/><Relationship Id="rId28" Type="http://schemas.openxmlformats.org/officeDocument/2006/relationships/slideLayout" Target="../slideLayouts/slideLayout42.xml"/><Relationship Id="rId29" Type="http://schemas.openxmlformats.org/officeDocument/2006/relationships/slideLayout" Target="../slideLayouts/slideLayout43.xml"/><Relationship Id="rId30" Type="http://schemas.openxmlformats.org/officeDocument/2006/relationships/theme" Target="../theme/theme2.xml"/><Relationship Id="rId10" Type="http://schemas.openxmlformats.org/officeDocument/2006/relationships/slideLayout" Target="../slideLayouts/slideLayout24.xml"/><Relationship Id="rId11" Type="http://schemas.openxmlformats.org/officeDocument/2006/relationships/slideLayout" Target="../slideLayouts/slideLayout25.xml"/><Relationship Id="rId12" Type="http://schemas.openxmlformats.org/officeDocument/2006/relationships/slideLayout" Target="../slideLayouts/slideLayout26.xml"/><Relationship Id="rId13" Type="http://schemas.openxmlformats.org/officeDocument/2006/relationships/slideLayout" Target="../slideLayouts/slideLayout27.xml"/><Relationship Id="rId14" Type="http://schemas.openxmlformats.org/officeDocument/2006/relationships/slideLayout" Target="../slideLayouts/slideLayout28.xml"/><Relationship Id="rId15" Type="http://schemas.openxmlformats.org/officeDocument/2006/relationships/slideLayout" Target="../slideLayouts/slideLayout29.xml"/><Relationship Id="rId16" Type="http://schemas.openxmlformats.org/officeDocument/2006/relationships/slideLayout" Target="../slideLayouts/slideLayout30.xml"/><Relationship Id="rId17" Type="http://schemas.openxmlformats.org/officeDocument/2006/relationships/slideLayout" Target="../slideLayouts/slideLayout31.xml"/><Relationship Id="rId18" Type="http://schemas.openxmlformats.org/officeDocument/2006/relationships/slideLayout" Target="../slideLayouts/slideLayout32.xml"/><Relationship Id="rId19" Type="http://schemas.openxmlformats.org/officeDocument/2006/relationships/slideLayout" Target="../slideLayouts/slideLayout33.xml"/><Relationship Id="rId1" Type="http://schemas.openxmlformats.org/officeDocument/2006/relationships/slideLayout" Target="../slideLayouts/slideLayout15.xml"/><Relationship Id="rId2" Type="http://schemas.openxmlformats.org/officeDocument/2006/relationships/slideLayout" Target="../slideLayouts/slideLayout16.xml"/><Relationship Id="rId3" Type="http://schemas.openxmlformats.org/officeDocument/2006/relationships/slideLayout" Target="../slideLayouts/slideLayout17.xml"/><Relationship Id="rId4" Type="http://schemas.openxmlformats.org/officeDocument/2006/relationships/slideLayout" Target="../slideLayouts/slideLayout18.xml"/><Relationship Id="rId5" Type="http://schemas.openxmlformats.org/officeDocument/2006/relationships/slideLayout" Target="../slideLayouts/slideLayout19.xml"/><Relationship Id="rId6" Type="http://schemas.openxmlformats.org/officeDocument/2006/relationships/slideLayout" Target="../slideLayouts/slideLayout20.xml"/><Relationship Id="rId7" Type="http://schemas.openxmlformats.org/officeDocument/2006/relationships/slideLayout" Target="../slideLayouts/slideLayout21.xml"/><Relationship Id="rId8" Type="http://schemas.openxmlformats.org/officeDocument/2006/relationships/slideLayout" Target="../slideLayouts/slideLayout22.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46.xml"/><Relationship Id="rId4" Type="http://schemas.openxmlformats.org/officeDocument/2006/relationships/slideLayout" Target="../slideLayouts/slideLayout47.xml"/><Relationship Id="rId5" Type="http://schemas.openxmlformats.org/officeDocument/2006/relationships/slideLayout" Target="../slideLayouts/slideLayout48.xml"/><Relationship Id="rId6" Type="http://schemas.openxmlformats.org/officeDocument/2006/relationships/slideLayout" Target="../slideLayouts/slideLayout49.xml"/><Relationship Id="rId7" Type="http://schemas.openxmlformats.org/officeDocument/2006/relationships/theme" Target="../theme/theme3.xml"/><Relationship Id="rId1" Type="http://schemas.openxmlformats.org/officeDocument/2006/relationships/slideLayout" Target="../slideLayouts/slideLayout44.xml"/><Relationship Id="rId2" Type="http://schemas.openxmlformats.org/officeDocument/2006/relationships/slideLayout" Target="../slideLayouts/slideLayout45.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60.xml"/><Relationship Id="rId12" Type="http://schemas.openxmlformats.org/officeDocument/2006/relationships/theme" Target="../theme/theme4.xml"/><Relationship Id="rId1" Type="http://schemas.openxmlformats.org/officeDocument/2006/relationships/slideLayout" Target="../slideLayouts/slideLayout50.xml"/><Relationship Id="rId2" Type="http://schemas.openxmlformats.org/officeDocument/2006/relationships/slideLayout" Target="../slideLayouts/slideLayout51.xml"/><Relationship Id="rId3" Type="http://schemas.openxmlformats.org/officeDocument/2006/relationships/slideLayout" Target="../slideLayouts/slideLayout52.xml"/><Relationship Id="rId4" Type="http://schemas.openxmlformats.org/officeDocument/2006/relationships/slideLayout" Target="../slideLayouts/slideLayout53.xml"/><Relationship Id="rId5" Type="http://schemas.openxmlformats.org/officeDocument/2006/relationships/slideLayout" Target="../slideLayouts/slideLayout54.xml"/><Relationship Id="rId6" Type="http://schemas.openxmlformats.org/officeDocument/2006/relationships/slideLayout" Target="../slideLayouts/slideLayout55.xml"/><Relationship Id="rId7" Type="http://schemas.openxmlformats.org/officeDocument/2006/relationships/slideLayout" Target="../slideLayouts/slideLayout56.xml"/><Relationship Id="rId8" Type="http://schemas.openxmlformats.org/officeDocument/2006/relationships/slideLayout" Target="../slideLayouts/slideLayout57.xml"/><Relationship Id="rId9" Type="http://schemas.openxmlformats.org/officeDocument/2006/relationships/slideLayout" Target="../slideLayouts/slideLayout58.xml"/><Relationship Id="rId10" Type="http://schemas.openxmlformats.org/officeDocument/2006/relationships/slideLayout" Target="../slideLayouts/slideLayout59.xml"/></Relationships>
</file>

<file path=ppt/slideMasters/_rels/slideMaster5.xml.rels><?xml version="1.0" encoding="UTF-8" standalone="yes"?>
<Relationships xmlns="http://schemas.openxmlformats.org/package/2006/relationships"><Relationship Id="rId9" Type="http://schemas.openxmlformats.org/officeDocument/2006/relationships/slideLayout" Target="../slideLayouts/slideLayout69.xml"/><Relationship Id="rId20" Type="http://schemas.openxmlformats.org/officeDocument/2006/relationships/slideLayout" Target="../slideLayouts/slideLayout80.xml"/><Relationship Id="rId21" Type="http://schemas.openxmlformats.org/officeDocument/2006/relationships/slideLayout" Target="../slideLayouts/slideLayout81.xml"/><Relationship Id="rId22" Type="http://schemas.openxmlformats.org/officeDocument/2006/relationships/slideLayout" Target="../slideLayouts/slideLayout82.xml"/><Relationship Id="rId23" Type="http://schemas.openxmlformats.org/officeDocument/2006/relationships/slideLayout" Target="../slideLayouts/slideLayout83.xml"/><Relationship Id="rId24" Type="http://schemas.openxmlformats.org/officeDocument/2006/relationships/slideLayout" Target="../slideLayouts/slideLayout84.xml"/><Relationship Id="rId25" Type="http://schemas.openxmlformats.org/officeDocument/2006/relationships/slideLayout" Target="../slideLayouts/slideLayout85.xml"/><Relationship Id="rId26" Type="http://schemas.openxmlformats.org/officeDocument/2006/relationships/slideLayout" Target="../slideLayouts/slideLayout86.xml"/><Relationship Id="rId27" Type="http://schemas.openxmlformats.org/officeDocument/2006/relationships/slideLayout" Target="../slideLayouts/slideLayout87.xml"/><Relationship Id="rId28" Type="http://schemas.openxmlformats.org/officeDocument/2006/relationships/slideLayout" Target="../slideLayouts/slideLayout88.xml"/><Relationship Id="rId29" Type="http://schemas.openxmlformats.org/officeDocument/2006/relationships/slideLayout" Target="../slideLayouts/slideLayout89.xml"/><Relationship Id="rId30" Type="http://schemas.openxmlformats.org/officeDocument/2006/relationships/theme" Target="../theme/theme5.xml"/><Relationship Id="rId10" Type="http://schemas.openxmlformats.org/officeDocument/2006/relationships/slideLayout" Target="../slideLayouts/slideLayout70.xml"/><Relationship Id="rId11" Type="http://schemas.openxmlformats.org/officeDocument/2006/relationships/slideLayout" Target="../slideLayouts/slideLayout71.xml"/><Relationship Id="rId12" Type="http://schemas.openxmlformats.org/officeDocument/2006/relationships/slideLayout" Target="../slideLayouts/slideLayout72.xml"/><Relationship Id="rId13" Type="http://schemas.openxmlformats.org/officeDocument/2006/relationships/slideLayout" Target="../slideLayouts/slideLayout73.xml"/><Relationship Id="rId14" Type="http://schemas.openxmlformats.org/officeDocument/2006/relationships/slideLayout" Target="../slideLayouts/slideLayout74.xml"/><Relationship Id="rId15" Type="http://schemas.openxmlformats.org/officeDocument/2006/relationships/slideLayout" Target="../slideLayouts/slideLayout75.xml"/><Relationship Id="rId16" Type="http://schemas.openxmlformats.org/officeDocument/2006/relationships/slideLayout" Target="../slideLayouts/slideLayout76.xml"/><Relationship Id="rId17" Type="http://schemas.openxmlformats.org/officeDocument/2006/relationships/slideLayout" Target="../slideLayouts/slideLayout77.xml"/><Relationship Id="rId18" Type="http://schemas.openxmlformats.org/officeDocument/2006/relationships/slideLayout" Target="../slideLayouts/slideLayout78.xml"/><Relationship Id="rId19" Type="http://schemas.openxmlformats.org/officeDocument/2006/relationships/slideLayout" Target="../slideLayouts/slideLayout79.xml"/><Relationship Id="rId1" Type="http://schemas.openxmlformats.org/officeDocument/2006/relationships/slideLayout" Target="../slideLayouts/slideLayout61.xml"/><Relationship Id="rId2" Type="http://schemas.openxmlformats.org/officeDocument/2006/relationships/slideLayout" Target="../slideLayouts/slideLayout62.xml"/><Relationship Id="rId3" Type="http://schemas.openxmlformats.org/officeDocument/2006/relationships/slideLayout" Target="../slideLayouts/slideLayout63.xml"/><Relationship Id="rId4" Type="http://schemas.openxmlformats.org/officeDocument/2006/relationships/slideLayout" Target="../slideLayouts/slideLayout64.xml"/><Relationship Id="rId5" Type="http://schemas.openxmlformats.org/officeDocument/2006/relationships/slideLayout" Target="../slideLayouts/slideLayout65.xml"/><Relationship Id="rId6" Type="http://schemas.openxmlformats.org/officeDocument/2006/relationships/slideLayout" Target="../slideLayouts/slideLayout66.xml"/><Relationship Id="rId7" Type="http://schemas.openxmlformats.org/officeDocument/2006/relationships/slideLayout" Target="../slideLayouts/slideLayout67.xml"/><Relationship Id="rId8" Type="http://schemas.openxmlformats.org/officeDocument/2006/relationships/slideLayout" Target="../slideLayouts/slideLayout68.xml"/></Relationships>
</file>

<file path=ppt/slideMasters/_rels/slideMaster6.xml.rels><?xml version="1.0" encoding="UTF-8" standalone="yes"?>
<Relationships xmlns="http://schemas.openxmlformats.org/package/2006/relationships"><Relationship Id="rId11" Type="http://schemas.openxmlformats.org/officeDocument/2006/relationships/slideLayout" Target="../slideLayouts/slideLayout100.xml"/><Relationship Id="rId12" Type="http://schemas.openxmlformats.org/officeDocument/2006/relationships/theme" Target="../theme/theme6.xml"/><Relationship Id="rId1" Type="http://schemas.openxmlformats.org/officeDocument/2006/relationships/slideLayout" Target="../slideLayouts/slideLayout90.xml"/><Relationship Id="rId2" Type="http://schemas.openxmlformats.org/officeDocument/2006/relationships/slideLayout" Target="../slideLayouts/slideLayout91.xml"/><Relationship Id="rId3" Type="http://schemas.openxmlformats.org/officeDocument/2006/relationships/slideLayout" Target="../slideLayouts/slideLayout92.xml"/><Relationship Id="rId4" Type="http://schemas.openxmlformats.org/officeDocument/2006/relationships/slideLayout" Target="../slideLayouts/slideLayout93.xml"/><Relationship Id="rId5" Type="http://schemas.openxmlformats.org/officeDocument/2006/relationships/slideLayout" Target="../slideLayouts/slideLayout94.xml"/><Relationship Id="rId6" Type="http://schemas.openxmlformats.org/officeDocument/2006/relationships/slideLayout" Target="../slideLayouts/slideLayout95.xml"/><Relationship Id="rId7" Type="http://schemas.openxmlformats.org/officeDocument/2006/relationships/slideLayout" Target="../slideLayouts/slideLayout96.xml"/><Relationship Id="rId8" Type="http://schemas.openxmlformats.org/officeDocument/2006/relationships/slideLayout" Target="../slideLayouts/slideLayout97.xml"/><Relationship Id="rId9" Type="http://schemas.openxmlformats.org/officeDocument/2006/relationships/slideLayout" Target="../slideLayouts/slideLayout98.xml"/><Relationship Id="rId10" Type="http://schemas.openxmlformats.org/officeDocument/2006/relationships/slideLayout" Target="../slideLayouts/slideLayout99.xml"/></Relationships>
</file>

<file path=ppt/slideMasters/_rels/slideMaster7.xml.rels><?xml version="1.0" encoding="UTF-8" standalone="yes"?>
<Relationships xmlns="http://schemas.openxmlformats.org/package/2006/relationships"><Relationship Id="rId9" Type="http://schemas.openxmlformats.org/officeDocument/2006/relationships/slideLayout" Target="../slideLayouts/slideLayout109.xml"/><Relationship Id="rId20" Type="http://schemas.openxmlformats.org/officeDocument/2006/relationships/slideLayout" Target="../slideLayouts/slideLayout120.xml"/><Relationship Id="rId21" Type="http://schemas.openxmlformats.org/officeDocument/2006/relationships/theme" Target="../theme/theme7.xml"/><Relationship Id="rId22" Type="http://schemas.openxmlformats.org/officeDocument/2006/relationships/image" Target="../media/image9.png"/><Relationship Id="rId10" Type="http://schemas.openxmlformats.org/officeDocument/2006/relationships/slideLayout" Target="../slideLayouts/slideLayout110.xml"/><Relationship Id="rId11" Type="http://schemas.openxmlformats.org/officeDocument/2006/relationships/slideLayout" Target="../slideLayouts/slideLayout111.xml"/><Relationship Id="rId12" Type="http://schemas.openxmlformats.org/officeDocument/2006/relationships/slideLayout" Target="../slideLayouts/slideLayout112.xml"/><Relationship Id="rId13" Type="http://schemas.openxmlformats.org/officeDocument/2006/relationships/slideLayout" Target="../slideLayouts/slideLayout113.xml"/><Relationship Id="rId14" Type="http://schemas.openxmlformats.org/officeDocument/2006/relationships/slideLayout" Target="../slideLayouts/slideLayout114.xml"/><Relationship Id="rId15" Type="http://schemas.openxmlformats.org/officeDocument/2006/relationships/slideLayout" Target="../slideLayouts/slideLayout115.xml"/><Relationship Id="rId16" Type="http://schemas.openxmlformats.org/officeDocument/2006/relationships/slideLayout" Target="../slideLayouts/slideLayout116.xml"/><Relationship Id="rId17" Type="http://schemas.openxmlformats.org/officeDocument/2006/relationships/slideLayout" Target="../slideLayouts/slideLayout117.xml"/><Relationship Id="rId18" Type="http://schemas.openxmlformats.org/officeDocument/2006/relationships/slideLayout" Target="../slideLayouts/slideLayout118.xml"/><Relationship Id="rId19" Type="http://schemas.openxmlformats.org/officeDocument/2006/relationships/slideLayout" Target="../slideLayouts/slideLayout119.xml"/><Relationship Id="rId1" Type="http://schemas.openxmlformats.org/officeDocument/2006/relationships/slideLayout" Target="../slideLayouts/slideLayout101.xml"/><Relationship Id="rId2" Type="http://schemas.openxmlformats.org/officeDocument/2006/relationships/slideLayout" Target="../slideLayouts/slideLayout102.xml"/><Relationship Id="rId3" Type="http://schemas.openxmlformats.org/officeDocument/2006/relationships/slideLayout" Target="../slideLayouts/slideLayout103.xml"/><Relationship Id="rId4" Type="http://schemas.openxmlformats.org/officeDocument/2006/relationships/slideLayout" Target="../slideLayouts/slideLayout104.xml"/><Relationship Id="rId5" Type="http://schemas.openxmlformats.org/officeDocument/2006/relationships/slideLayout" Target="../slideLayouts/slideLayout105.xml"/><Relationship Id="rId6" Type="http://schemas.openxmlformats.org/officeDocument/2006/relationships/slideLayout" Target="../slideLayouts/slideLayout106.xml"/><Relationship Id="rId7" Type="http://schemas.openxmlformats.org/officeDocument/2006/relationships/slideLayout" Target="../slideLayouts/slideLayout107.xml"/><Relationship Id="rId8" Type="http://schemas.openxmlformats.org/officeDocument/2006/relationships/slideLayout" Target="../slideLayouts/slideLayout108.xml"/></Relationships>
</file>

<file path=ppt/slideMasters/_rels/slideMaster8.xml.rels><?xml version="1.0" encoding="UTF-8" standalone="yes"?>
<Relationships xmlns="http://schemas.openxmlformats.org/package/2006/relationships"><Relationship Id="rId11" Type="http://schemas.openxmlformats.org/officeDocument/2006/relationships/slideLayout" Target="../slideLayouts/slideLayout131.xml"/><Relationship Id="rId12" Type="http://schemas.openxmlformats.org/officeDocument/2006/relationships/theme" Target="../theme/theme8.xml"/><Relationship Id="rId13" Type="http://schemas.openxmlformats.org/officeDocument/2006/relationships/image" Target="../media/image9.png"/><Relationship Id="rId1" Type="http://schemas.openxmlformats.org/officeDocument/2006/relationships/slideLayout" Target="../slideLayouts/slideLayout121.xml"/><Relationship Id="rId2" Type="http://schemas.openxmlformats.org/officeDocument/2006/relationships/slideLayout" Target="../slideLayouts/slideLayout122.xml"/><Relationship Id="rId3" Type="http://schemas.openxmlformats.org/officeDocument/2006/relationships/slideLayout" Target="../slideLayouts/slideLayout123.xml"/><Relationship Id="rId4" Type="http://schemas.openxmlformats.org/officeDocument/2006/relationships/slideLayout" Target="../slideLayouts/slideLayout124.xml"/><Relationship Id="rId5" Type="http://schemas.openxmlformats.org/officeDocument/2006/relationships/slideLayout" Target="../slideLayouts/slideLayout125.xml"/><Relationship Id="rId6" Type="http://schemas.openxmlformats.org/officeDocument/2006/relationships/slideLayout" Target="../slideLayouts/slideLayout126.xml"/><Relationship Id="rId7" Type="http://schemas.openxmlformats.org/officeDocument/2006/relationships/slideLayout" Target="../slideLayouts/slideLayout127.xml"/><Relationship Id="rId8" Type="http://schemas.openxmlformats.org/officeDocument/2006/relationships/slideLayout" Target="../slideLayouts/slideLayout128.xml"/><Relationship Id="rId9" Type="http://schemas.openxmlformats.org/officeDocument/2006/relationships/slideLayout" Target="../slideLayouts/slideLayout129.xml"/><Relationship Id="rId10" Type="http://schemas.openxmlformats.org/officeDocument/2006/relationships/slideLayout" Target="../slideLayouts/slideLayout130.xml"/></Relationships>
</file>

<file path=ppt/slideMasters/_rels/slideMaster9.xml.rels><?xml version="1.0" encoding="UTF-8" standalone="yes"?>
<Relationships xmlns="http://schemas.openxmlformats.org/package/2006/relationships"><Relationship Id="rId9" Type="http://schemas.openxmlformats.org/officeDocument/2006/relationships/slideLayout" Target="../slideLayouts/slideLayout140.xml"/><Relationship Id="rId20" Type="http://schemas.openxmlformats.org/officeDocument/2006/relationships/slideLayout" Target="../slideLayouts/slideLayout151.xml"/><Relationship Id="rId21" Type="http://schemas.openxmlformats.org/officeDocument/2006/relationships/slideLayout" Target="../slideLayouts/slideLayout152.xml"/><Relationship Id="rId22" Type="http://schemas.openxmlformats.org/officeDocument/2006/relationships/slideLayout" Target="../slideLayouts/slideLayout153.xml"/><Relationship Id="rId23" Type="http://schemas.openxmlformats.org/officeDocument/2006/relationships/slideLayout" Target="../slideLayouts/slideLayout154.xml"/><Relationship Id="rId24" Type="http://schemas.openxmlformats.org/officeDocument/2006/relationships/slideLayout" Target="../slideLayouts/slideLayout155.xml"/><Relationship Id="rId25" Type="http://schemas.openxmlformats.org/officeDocument/2006/relationships/slideLayout" Target="../slideLayouts/slideLayout156.xml"/><Relationship Id="rId26" Type="http://schemas.openxmlformats.org/officeDocument/2006/relationships/slideLayout" Target="../slideLayouts/slideLayout157.xml"/><Relationship Id="rId27" Type="http://schemas.openxmlformats.org/officeDocument/2006/relationships/slideLayout" Target="../slideLayouts/slideLayout158.xml"/><Relationship Id="rId28" Type="http://schemas.openxmlformats.org/officeDocument/2006/relationships/theme" Target="../theme/theme9.xml"/><Relationship Id="rId10" Type="http://schemas.openxmlformats.org/officeDocument/2006/relationships/slideLayout" Target="../slideLayouts/slideLayout141.xml"/><Relationship Id="rId11" Type="http://schemas.openxmlformats.org/officeDocument/2006/relationships/slideLayout" Target="../slideLayouts/slideLayout142.xml"/><Relationship Id="rId12" Type="http://schemas.openxmlformats.org/officeDocument/2006/relationships/slideLayout" Target="../slideLayouts/slideLayout143.xml"/><Relationship Id="rId13" Type="http://schemas.openxmlformats.org/officeDocument/2006/relationships/slideLayout" Target="../slideLayouts/slideLayout144.xml"/><Relationship Id="rId14" Type="http://schemas.openxmlformats.org/officeDocument/2006/relationships/slideLayout" Target="../slideLayouts/slideLayout145.xml"/><Relationship Id="rId15" Type="http://schemas.openxmlformats.org/officeDocument/2006/relationships/slideLayout" Target="../slideLayouts/slideLayout146.xml"/><Relationship Id="rId16" Type="http://schemas.openxmlformats.org/officeDocument/2006/relationships/slideLayout" Target="../slideLayouts/slideLayout147.xml"/><Relationship Id="rId17" Type="http://schemas.openxmlformats.org/officeDocument/2006/relationships/slideLayout" Target="../slideLayouts/slideLayout148.xml"/><Relationship Id="rId18" Type="http://schemas.openxmlformats.org/officeDocument/2006/relationships/slideLayout" Target="../slideLayouts/slideLayout149.xml"/><Relationship Id="rId19" Type="http://schemas.openxmlformats.org/officeDocument/2006/relationships/slideLayout" Target="../slideLayouts/slideLayout150.xml"/><Relationship Id="rId1" Type="http://schemas.openxmlformats.org/officeDocument/2006/relationships/slideLayout" Target="../slideLayouts/slideLayout132.xml"/><Relationship Id="rId2" Type="http://schemas.openxmlformats.org/officeDocument/2006/relationships/slideLayout" Target="../slideLayouts/slideLayout133.xml"/><Relationship Id="rId3" Type="http://schemas.openxmlformats.org/officeDocument/2006/relationships/slideLayout" Target="../slideLayouts/slideLayout134.xml"/><Relationship Id="rId4" Type="http://schemas.openxmlformats.org/officeDocument/2006/relationships/slideLayout" Target="../slideLayouts/slideLayout135.xml"/><Relationship Id="rId5" Type="http://schemas.openxmlformats.org/officeDocument/2006/relationships/slideLayout" Target="../slideLayouts/slideLayout136.xml"/><Relationship Id="rId6" Type="http://schemas.openxmlformats.org/officeDocument/2006/relationships/slideLayout" Target="../slideLayouts/slideLayout137.xml"/><Relationship Id="rId7" Type="http://schemas.openxmlformats.org/officeDocument/2006/relationships/slideLayout" Target="../slideLayouts/slideLayout138.xml"/><Relationship Id="rId8" Type="http://schemas.openxmlformats.org/officeDocument/2006/relationships/slideLayout" Target="../slideLayouts/slideLayout13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60798" y="342355"/>
            <a:ext cx="11079822" cy="957600"/>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p:cNvSpPr>
            <a:spLocks noGrp="1"/>
          </p:cNvSpPr>
          <p:nvPr>
            <p:ph type="body" idx="1"/>
          </p:nvPr>
        </p:nvSpPr>
        <p:spPr>
          <a:xfrm>
            <a:off x="560798" y="1482812"/>
            <a:ext cx="11079822" cy="4419734"/>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Slide Number Placeholder 17"/>
          <p:cNvSpPr>
            <a:spLocks noGrp="1"/>
          </p:cNvSpPr>
          <p:nvPr>
            <p:ph type="sldNum" sz="quarter" idx="4"/>
          </p:nvPr>
        </p:nvSpPr>
        <p:spPr>
          <a:xfrm>
            <a:off x="8897420" y="6274158"/>
            <a:ext cx="2743200" cy="365125"/>
          </a:xfrm>
          <a:prstGeom prst="rect">
            <a:avLst/>
          </a:prstGeom>
        </p:spPr>
        <p:txBody>
          <a:bodyPr vert="horz" lIns="91440" tIns="45720" rIns="91440" bIns="45720" rtlCol="0" anchor="ctr"/>
          <a:lstStyle>
            <a:lvl1pPr algn="r">
              <a:defRPr sz="2000">
                <a:solidFill>
                  <a:srgbClr val="289FD7"/>
                </a:solidFill>
                <a:latin typeface="+mj-lt"/>
              </a:defRPr>
            </a:lvl1pPr>
          </a:lstStyle>
          <a:p>
            <a:fld id="{0D099E2A-118A-4377-8F98-2DF40BCBA9FE}" type="slidenum">
              <a:rPr lang="en-US" smtClean="0"/>
              <a:pPr/>
              <a:t>‹#›</a:t>
            </a:fld>
            <a:endParaRPr lang="en-US"/>
          </a:p>
        </p:txBody>
      </p:sp>
    </p:spTree>
    <p:extLst>
      <p:ext uri="{BB962C8B-B14F-4D97-AF65-F5344CB8AC3E}">
        <p14:creationId xmlns:p14="http://schemas.microsoft.com/office/powerpoint/2010/main" val="330962561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5" r:id="rId14"/>
  </p:sldLayoutIdLst>
  <p:hf hdr="0" ftr="0" dt="0"/>
  <p:txStyles>
    <p:titleStyle>
      <a:lvl1pPr algn="l" defTabSz="914400" rtl="0" eaLnBrk="1" latinLnBrk="0" hangingPunct="1">
        <a:lnSpc>
          <a:spcPct val="90000"/>
        </a:lnSpc>
        <a:spcBef>
          <a:spcPct val="0"/>
        </a:spcBef>
        <a:buNone/>
        <a:defRPr sz="54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078"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39" y="1189177"/>
            <a:ext cx="11653523" cy="2051485"/>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65924017"/>
      </p:ext>
    </p:extLst>
  </p:cSld>
  <p:clrMap bg1="lt1" tx1="dk1" bg2="lt2" tx2="dk2" accent1="accent1" accent2="accent2" accent3="accent3" accent4="accent4" accent5="accent5" accent6="accent6" hlink="hlink" folHlink="folHlink"/>
  <p:sldLayoutIdLst>
    <p:sldLayoutId id="2147483843" r:id="rId1"/>
    <p:sldLayoutId id="2147483844" r:id="rId2"/>
    <p:sldLayoutId id="2147483845" r:id="rId3"/>
    <p:sldLayoutId id="2147483846" r:id="rId4"/>
    <p:sldLayoutId id="2147483847" r:id="rId5"/>
    <p:sldLayoutId id="2147483848" r:id="rId6"/>
    <p:sldLayoutId id="2147483849" r:id="rId7"/>
    <p:sldLayoutId id="2147483850" r:id="rId8"/>
    <p:sldLayoutId id="2147483851" r:id="rId9"/>
    <p:sldLayoutId id="2147483852" r:id="rId10"/>
    <p:sldLayoutId id="2147483853" r:id="rId11"/>
    <p:sldLayoutId id="2147483854" r:id="rId12"/>
    <p:sldLayoutId id="2147483855" r:id="rId13"/>
    <p:sldLayoutId id="2147483856" r:id="rId14"/>
    <p:sldLayoutId id="2147483857" r:id="rId15"/>
    <p:sldLayoutId id="2147483858" r:id="rId16"/>
    <p:sldLayoutId id="2147483859" r:id="rId17"/>
    <p:sldLayoutId id="2147483860" r:id="rId18"/>
    <p:sldLayoutId id="2147483861" r:id="rId19"/>
    <p:sldLayoutId id="2147483862" r:id="rId20"/>
    <p:sldLayoutId id="2147483863" r:id="rId21"/>
    <p:sldLayoutId id="2147483864" r:id="rId22"/>
    <p:sldLayoutId id="2147483865" r:id="rId23"/>
    <p:sldLayoutId id="2147483866" r:id="rId24"/>
    <p:sldLayoutId id="2147483867" r:id="rId25"/>
    <p:sldLayoutId id="2147483868" r:id="rId26"/>
    <p:sldLayoutId id="2147483869" r:id="rId27"/>
    <p:sldLayoutId id="2147483870" r:id="rId28"/>
    <p:sldLayoutId id="2147483871" r:id="rId29"/>
    <p:sldLayoutId id="2147483872" r:id="rId30"/>
    <p:sldLayoutId id="2147483873" r:id="rId31"/>
    <p:sldLayoutId id="2147483874" r:id="rId32"/>
    <p:sldLayoutId id="2147483875" r:id="rId33"/>
    <p:sldLayoutId id="2147483876" r:id="rId34"/>
    <p:sldLayoutId id="2147483877" r:id="rId35"/>
    <p:sldLayoutId id="2147483878" r:id="rId36"/>
    <p:sldLayoutId id="2147483879" r:id="rId37"/>
  </p:sldLayoutIdLst>
  <p:transition>
    <p:fade/>
  </p:transition>
  <p:txStyles>
    <p:titleStyle>
      <a:lvl1pPr algn="l" defTabSz="913505" rtl="0" fontAlgn="base">
        <a:lnSpc>
          <a:spcPct val="90000"/>
        </a:lnSpc>
        <a:spcBef>
          <a:spcPct val="0"/>
        </a:spcBef>
        <a:spcAft>
          <a:spcPct val="0"/>
        </a:spcAft>
        <a:defRPr lang="en-US" sz="5294" kern="1200" spc="-100" dirty="0">
          <a:ln w="3175">
            <a:noFill/>
          </a:ln>
          <a:gradFill>
            <a:gsLst>
              <a:gs pos="1250">
                <a:schemeClr val="tx1"/>
              </a:gs>
              <a:gs pos="100000">
                <a:schemeClr val="tx1"/>
              </a:gs>
            </a:gsLst>
            <a:lin ang="5400000" scaled="0"/>
          </a:gradFill>
          <a:latin typeface="+mj-lt"/>
          <a:ea typeface="MS PGothic" pitchFamily="34" charset="-128"/>
          <a:cs typeface="Segoe UI" pitchFamily="34" charset="0"/>
        </a:defRPr>
      </a:lvl1pPr>
      <a:lvl2pPr algn="l" defTabSz="913505" rtl="0" fontAlgn="base">
        <a:lnSpc>
          <a:spcPct val="90000"/>
        </a:lnSpc>
        <a:spcBef>
          <a:spcPct val="0"/>
        </a:spcBef>
        <a:spcAft>
          <a:spcPct val="0"/>
        </a:spcAft>
        <a:defRPr sz="5294">
          <a:solidFill>
            <a:schemeClr val="tx1"/>
          </a:solidFill>
          <a:latin typeface="Segoe UI Light" pitchFamily="34" charset="0"/>
          <a:ea typeface="MS PGothic" pitchFamily="34" charset="-128"/>
        </a:defRPr>
      </a:lvl2pPr>
      <a:lvl3pPr algn="l" defTabSz="913505" rtl="0" fontAlgn="base">
        <a:lnSpc>
          <a:spcPct val="90000"/>
        </a:lnSpc>
        <a:spcBef>
          <a:spcPct val="0"/>
        </a:spcBef>
        <a:spcAft>
          <a:spcPct val="0"/>
        </a:spcAft>
        <a:defRPr sz="5294">
          <a:solidFill>
            <a:schemeClr val="tx1"/>
          </a:solidFill>
          <a:latin typeface="Segoe UI Light" pitchFamily="34" charset="0"/>
          <a:ea typeface="MS PGothic" pitchFamily="34" charset="-128"/>
        </a:defRPr>
      </a:lvl3pPr>
      <a:lvl4pPr algn="l" defTabSz="913505" rtl="0" fontAlgn="base">
        <a:lnSpc>
          <a:spcPct val="90000"/>
        </a:lnSpc>
        <a:spcBef>
          <a:spcPct val="0"/>
        </a:spcBef>
        <a:spcAft>
          <a:spcPct val="0"/>
        </a:spcAft>
        <a:defRPr sz="5294">
          <a:solidFill>
            <a:schemeClr val="tx1"/>
          </a:solidFill>
          <a:latin typeface="Segoe UI Light" pitchFamily="34" charset="0"/>
          <a:ea typeface="MS PGothic" pitchFamily="34" charset="-128"/>
        </a:defRPr>
      </a:lvl4pPr>
      <a:lvl5pPr algn="l" defTabSz="913505" rtl="0" fontAlgn="base">
        <a:lnSpc>
          <a:spcPct val="90000"/>
        </a:lnSpc>
        <a:spcBef>
          <a:spcPct val="0"/>
        </a:spcBef>
        <a:spcAft>
          <a:spcPct val="0"/>
        </a:spcAft>
        <a:defRPr sz="5294">
          <a:solidFill>
            <a:schemeClr val="tx1"/>
          </a:solidFill>
          <a:latin typeface="Segoe UI Light" pitchFamily="34" charset="0"/>
          <a:ea typeface="MS PGothic" pitchFamily="34" charset="-128"/>
        </a:defRPr>
      </a:lvl5pPr>
      <a:lvl6pPr marL="448193" algn="l" defTabSz="913505" rtl="0" fontAlgn="base">
        <a:lnSpc>
          <a:spcPct val="90000"/>
        </a:lnSpc>
        <a:spcBef>
          <a:spcPct val="0"/>
        </a:spcBef>
        <a:spcAft>
          <a:spcPct val="0"/>
        </a:spcAft>
        <a:defRPr sz="5294">
          <a:solidFill>
            <a:schemeClr val="tx1"/>
          </a:solidFill>
          <a:latin typeface="Segoe UI Light" pitchFamily="34" charset="0"/>
          <a:ea typeface="MS PGothic" pitchFamily="34" charset="-128"/>
        </a:defRPr>
      </a:lvl6pPr>
      <a:lvl7pPr marL="896386" algn="l" defTabSz="913505" rtl="0" fontAlgn="base">
        <a:lnSpc>
          <a:spcPct val="90000"/>
        </a:lnSpc>
        <a:spcBef>
          <a:spcPct val="0"/>
        </a:spcBef>
        <a:spcAft>
          <a:spcPct val="0"/>
        </a:spcAft>
        <a:defRPr sz="5294">
          <a:solidFill>
            <a:schemeClr val="tx1"/>
          </a:solidFill>
          <a:latin typeface="Segoe UI Light" pitchFamily="34" charset="0"/>
          <a:ea typeface="MS PGothic" pitchFamily="34" charset="-128"/>
        </a:defRPr>
      </a:lvl7pPr>
      <a:lvl8pPr marL="1344579" algn="l" defTabSz="913505" rtl="0" fontAlgn="base">
        <a:lnSpc>
          <a:spcPct val="90000"/>
        </a:lnSpc>
        <a:spcBef>
          <a:spcPct val="0"/>
        </a:spcBef>
        <a:spcAft>
          <a:spcPct val="0"/>
        </a:spcAft>
        <a:defRPr sz="5294">
          <a:solidFill>
            <a:schemeClr val="tx1"/>
          </a:solidFill>
          <a:latin typeface="Segoe UI Light" pitchFamily="34" charset="0"/>
          <a:ea typeface="MS PGothic" pitchFamily="34" charset="-128"/>
        </a:defRPr>
      </a:lvl8pPr>
      <a:lvl9pPr marL="1792773" algn="l" defTabSz="913505" rtl="0" fontAlgn="base">
        <a:lnSpc>
          <a:spcPct val="90000"/>
        </a:lnSpc>
        <a:spcBef>
          <a:spcPct val="0"/>
        </a:spcBef>
        <a:spcAft>
          <a:spcPct val="0"/>
        </a:spcAft>
        <a:defRPr sz="5294">
          <a:solidFill>
            <a:schemeClr val="tx1"/>
          </a:solidFill>
          <a:latin typeface="Segoe UI Light" pitchFamily="34" charset="0"/>
          <a:ea typeface="MS PGothic" pitchFamily="34" charset="-128"/>
        </a:defRPr>
      </a:lvl9pPr>
    </p:titleStyle>
    <p:bodyStyle>
      <a:lvl1pPr marL="336145" indent="-336145" algn="l" defTabSz="913505" rtl="0" fontAlgn="base">
        <a:lnSpc>
          <a:spcPct val="90000"/>
        </a:lnSpc>
        <a:spcBef>
          <a:spcPct val="20000"/>
        </a:spcBef>
        <a:spcAft>
          <a:spcPct val="0"/>
        </a:spcAft>
        <a:buSzPct val="90000"/>
        <a:buFont typeface="Arial" pitchFamily="34" charset="0"/>
        <a:buChar char="•"/>
        <a:defRPr sz="3921" kern="1200">
          <a:gradFill>
            <a:gsLst>
              <a:gs pos="1250">
                <a:schemeClr val="tx1"/>
              </a:gs>
              <a:gs pos="100000">
                <a:schemeClr val="tx1"/>
              </a:gs>
            </a:gsLst>
            <a:lin ang="5400000" scaled="0"/>
          </a:gradFill>
          <a:latin typeface="+mj-lt"/>
          <a:ea typeface="MS PGothic" pitchFamily="34" charset="-128"/>
          <a:cs typeface="+mn-cs"/>
        </a:defRPr>
      </a:lvl1pPr>
      <a:lvl2pPr marL="572691" indent="-236546" algn="l" defTabSz="913505" rtl="0" fontAlgn="base">
        <a:lnSpc>
          <a:spcPct val="90000"/>
        </a:lnSpc>
        <a:spcBef>
          <a:spcPct val="20000"/>
        </a:spcBef>
        <a:spcAft>
          <a:spcPct val="0"/>
        </a:spcAft>
        <a:buSzPct val="90000"/>
        <a:buFont typeface="Arial" pitchFamily="34" charset="0"/>
        <a:buChar char="•"/>
        <a:defRPr sz="2353" kern="1200">
          <a:gradFill>
            <a:gsLst>
              <a:gs pos="1250">
                <a:schemeClr val="tx1"/>
              </a:gs>
              <a:gs pos="100000">
                <a:schemeClr val="tx1"/>
              </a:gs>
            </a:gsLst>
            <a:lin ang="5400000" scaled="0"/>
          </a:gradFill>
          <a:latin typeface="+mn-lt"/>
          <a:ea typeface="MS PGothic" pitchFamily="34" charset="-128"/>
          <a:cs typeface="+mn-cs"/>
        </a:defRPr>
      </a:lvl2pPr>
      <a:lvl3pPr marL="784338" indent="-224097" algn="l" defTabSz="913505" rtl="0" fontAlgn="base">
        <a:lnSpc>
          <a:spcPct val="90000"/>
        </a:lnSpc>
        <a:spcBef>
          <a:spcPct val="20000"/>
        </a:spcBef>
        <a:spcAft>
          <a:spcPct val="0"/>
        </a:spcAft>
        <a:buSzPct val="90000"/>
        <a:buFont typeface="Arial" pitchFamily="34" charset="0"/>
        <a:buChar char="•"/>
        <a:defRPr sz="1961" kern="1200">
          <a:gradFill>
            <a:gsLst>
              <a:gs pos="1250">
                <a:schemeClr val="tx1"/>
              </a:gs>
              <a:gs pos="100000">
                <a:schemeClr val="tx1"/>
              </a:gs>
            </a:gsLst>
            <a:lin ang="5400000" scaled="0"/>
          </a:gradFill>
          <a:latin typeface="+mn-lt"/>
          <a:ea typeface="MS PGothic" pitchFamily="34" charset="-128"/>
          <a:cs typeface="+mn-cs"/>
        </a:defRPr>
      </a:lvl3pPr>
      <a:lvl4pPr marL="1008435" indent="-224097" algn="l" defTabSz="913505" rtl="0" fontAlgn="base">
        <a:lnSpc>
          <a:spcPct val="90000"/>
        </a:lnSpc>
        <a:spcBef>
          <a:spcPct val="20000"/>
        </a:spcBef>
        <a:spcAft>
          <a:spcPct val="0"/>
        </a:spcAft>
        <a:buSzPct val="90000"/>
        <a:buFont typeface="Arial" pitchFamily="34" charset="0"/>
        <a:buChar char="•"/>
        <a:defRPr kern="1200">
          <a:gradFill>
            <a:gsLst>
              <a:gs pos="1250">
                <a:schemeClr val="tx1"/>
              </a:gs>
              <a:gs pos="100000">
                <a:schemeClr val="tx1"/>
              </a:gs>
            </a:gsLst>
            <a:lin ang="5400000" scaled="0"/>
          </a:gradFill>
          <a:latin typeface="+mn-lt"/>
          <a:ea typeface="MS PGothic" pitchFamily="34" charset="-128"/>
          <a:cs typeface="+mn-cs"/>
        </a:defRPr>
      </a:lvl4pPr>
      <a:lvl5pPr marL="1232531" indent="-224097" algn="l" defTabSz="913505" rtl="0" fontAlgn="base">
        <a:lnSpc>
          <a:spcPct val="90000"/>
        </a:lnSpc>
        <a:spcBef>
          <a:spcPct val="20000"/>
        </a:spcBef>
        <a:spcAft>
          <a:spcPct val="0"/>
        </a:spcAft>
        <a:buSzPct val="90000"/>
        <a:buFont typeface="Arial" pitchFamily="34" charset="0"/>
        <a:buChar char="•"/>
        <a:defRPr kern="1200">
          <a:gradFill>
            <a:gsLst>
              <a:gs pos="1250">
                <a:schemeClr val="tx1"/>
              </a:gs>
              <a:gs pos="100000">
                <a:schemeClr val="tx1"/>
              </a:gs>
            </a:gsLst>
            <a:lin ang="5400000" scaled="0"/>
          </a:gradFill>
          <a:latin typeface="+mn-lt"/>
          <a:ea typeface="MS PGothic" pitchFamily="34" charset="-128"/>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18" name="Group 17"/>
          <p:cNvGrpSpPr/>
          <p:nvPr userDrawn="1"/>
        </p:nvGrpSpPr>
        <p:grpSpPr>
          <a:xfrm>
            <a:off x="12370906" y="-217"/>
            <a:ext cx="935477" cy="5654618"/>
            <a:chOff x="12618967" y="-221"/>
            <a:chExt cx="954235" cy="5767186"/>
          </a:xfrm>
        </p:grpSpPr>
        <p:grpSp>
          <p:nvGrpSpPr>
            <p:cNvPr id="26" name="Group 25"/>
            <p:cNvGrpSpPr/>
            <p:nvPr userDrawn="1"/>
          </p:nvGrpSpPr>
          <p:grpSpPr>
            <a:xfrm rot="5400000">
              <a:off x="11580864" y="1044098"/>
              <a:ext cx="2705442" cy="629236"/>
              <a:chOff x="1584344" y="4543426"/>
              <a:chExt cx="2705442"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0 G:32 B:80</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Green</a:t>
                </a: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16 G:124 B:16</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userDrawn="1"/>
            </p:nvSpPr>
            <p:spPr bwMode="auto">
              <a:xfrm>
                <a:off x="3419856" y="4543426"/>
                <a:ext cx="869930" cy="289766"/>
              </a:xfrm>
              <a:prstGeom prst="rect">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14644">
                          <a:schemeClr val="tx1"/>
                        </a:gs>
                        <a:gs pos="42000">
                          <a:schemeClr val="tx1"/>
                        </a:gs>
                      </a:gsLst>
                      <a:lin ang="5400000" scaled="0"/>
                    </a:gradFill>
                    <a:latin typeface="+mn-lt"/>
                    <a:ea typeface="Segoe UI" pitchFamily="34" charset="0"/>
                    <a:cs typeface="Segoe UI" pitchFamily="34" charset="0"/>
                  </a:rPr>
                  <a:t>Light Green</a:t>
                </a:r>
              </a:p>
              <a:p>
                <a:pPr algn="l" defTabSz="914102" fontAlgn="base">
                  <a:lnSpc>
                    <a:spcPct val="100000"/>
                  </a:lnSpc>
                  <a:spcBef>
                    <a:spcPct val="0"/>
                  </a:spcBef>
                  <a:spcAft>
                    <a:spcPct val="0"/>
                  </a:spcAft>
                </a:pPr>
                <a:r>
                  <a:rPr lang="en-US" sz="490" dirty="0">
                    <a:gradFill>
                      <a:gsLst>
                        <a:gs pos="10042">
                          <a:schemeClr val="tx1"/>
                        </a:gs>
                        <a:gs pos="39000">
                          <a:schemeClr val="tx1"/>
                        </a:gs>
                      </a:gsLst>
                      <a:lin ang="5400000" scaled="0"/>
                    </a:gradFill>
                    <a:ea typeface="Segoe UI" pitchFamily="34" charset="0"/>
                    <a:cs typeface="Segoe UI" pitchFamily="34" charset="0"/>
                  </a:rPr>
                  <a:t>R:</a:t>
                </a:r>
                <a:r>
                  <a:rPr lang="en-US" sz="490" baseline="0" dirty="0">
                    <a:gradFill>
                      <a:gsLst>
                        <a:gs pos="10042">
                          <a:schemeClr val="tx1"/>
                        </a:gs>
                        <a:gs pos="39000">
                          <a:schemeClr val="tx1"/>
                        </a:gs>
                      </a:gsLst>
                      <a:lin ang="5400000" scaled="0"/>
                    </a:gradFill>
                    <a:ea typeface="Segoe UI" pitchFamily="34" charset="0"/>
                    <a:cs typeface="Segoe UI" pitchFamily="34" charset="0"/>
                  </a:rPr>
                  <a:t>186 G:216 B:10</a:t>
                </a:r>
                <a:endParaRPr lang="en-US" sz="490" dirty="0">
                  <a:gradFill>
                    <a:gsLst>
                      <a:gs pos="10042">
                        <a:schemeClr val="tx1"/>
                      </a:gs>
                      <a:gs pos="39000">
                        <a:schemeClr val="tx1"/>
                      </a:gs>
                    </a:gsLst>
                    <a:lin ang="5400000" scaled="0"/>
                  </a:gradFill>
                  <a:ea typeface="Segoe UI" pitchFamily="34" charset="0"/>
                  <a:cs typeface="Segoe UI" pitchFamily="34" charset="0"/>
                </a:endParaRPr>
              </a:p>
            </p:txBody>
          </p:sp>
          <p:sp>
            <p:nvSpPr>
              <p:cNvPr id="43" name="Rectangle 42"/>
              <p:cNvSpPr/>
              <p:nvPr userDrawn="1"/>
            </p:nvSpPr>
            <p:spPr bwMode="auto">
              <a:xfrm>
                <a:off x="24987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80 G:80 B:80</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3413144"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115 G:115 B:115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45" name="Rectangle 44"/>
              <p:cNvSpPr/>
              <p:nvPr userDrawn="1"/>
            </p:nvSpPr>
            <p:spPr bwMode="auto">
              <a:xfrm>
                <a:off x="1584344" y="4882896"/>
                <a:ext cx="869930" cy="289766"/>
              </a:xfrm>
              <a:prstGeom prst="rect">
                <a:avLst/>
              </a:prstGeom>
              <a:solidFill>
                <a:srgbClr val="3076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0 G:120 B:215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1674">
                          <a:srgbClr val="000000"/>
                        </a:gs>
                        <a:gs pos="46862">
                          <a:schemeClr val="tx1">
                            <a:lumMod val="50000"/>
                          </a:schemeClr>
                        </a:gs>
                        <a:gs pos="7000">
                          <a:schemeClr val="tx1">
                            <a:lumMod val="50000"/>
                          </a:schemeClr>
                        </a:gs>
                      </a:gsLst>
                      <a:lin ang="5400000" scaled="0"/>
                    </a:gradFill>
                    <a:latin typeface="+mn-lt"/>
                    <a:ea typeface="Segoe UI" pitchFamily="34" charset="0"/>
                    <a:cs typeface="Segoe UI" pitchFamily="34" charset="0"/>
                  </a:rPr>
                  <a:t>Light Orange</a:t>
                </a:r>
              </a:p>
              <a:p>
                <a:pPr algn="l" defTabSz="914102" fontAlgn="base">
                  <a:lnSpc>
                    <a:spcPct val="100000"/>
                  </a:lnSpc>
                  <a:spcBef>
                    <a:spcPct val="0"/>
                  </a:spcBef>
                  <a:spcAft>
                    <a:spcPct val="0"/>
                  </a:spcAft>
                </a:pPr>
                <a:r>
                  <a:rPr lang="en-US" sz="490" dirty="0">
                    <a:gradFill>
                      <a:gsLst>
                        <a:gs pos="1674">
                          <a:srgbClr val="000000"/>
                        </a:gs>
                        <a:gs pos="46862">
                          <a:schemeClr val="tx1">
                            <a:lumMod val="50000"/>
                          </a:schemeClr>
                        </a:gs>
                        <a:gs pos="7000">
                          <a:schemeClr val="tx1">
                            <a:lumMod val="50000"/>
                          </a:schemeClr>
                        </a:gs>
                      </a:gsLst>
                      <a:lin ang="5400000" scaled="0"/>
                    </a:gradFill>
                    <a:ea typeface="Segoe UI" pitchFamily="34" charset="0"/>
                    <a:cs typeface="Segoe UI" pitchFamily="34" charset="0"/>
                  </a:rPr>
                  <a:t>R:255</a:t>
                </a:r>
                <a:r>
                  <a:rPr lang="en-US" sz="490" baseline="0" dirty="0">
                    <a:gradFill>
                      <a:gsLst>
                        <a:gs pos="1674">
                          <a:srgbClr val="000000"/>
                        </a:gs>
                        <a:gs pos="46862">
                          <a:schemeClr val="tx1">
                            <a:lumMod val="50000"/>
                          </a:schemeClr>
                        </a:gs>
                        <a:gs pos="7000">
                          <a:schemeClr val="tx1">
                            <a:lumMod val="50000"/>
                          </a:schemeClr>
                        </a:gs>
                      </a:gsLst>
                      <a:lin ang="5400000" scaled="0"/>
                    </a:gradFill>
                    <a:ea typeface="Segoe UI" pitchFamily="34" charset="0"/>
                    <a:cs typeface="Segoe UI" pitchFamily="34" charset="0"/>
                  </a:rPr>
                  <a:t> G:140 B:0</a:t>
                </a:r>
                <a:endParaRPr lang="en-US" sz="490" dirty="0">
                  <a:gradFill>
                    <a:gsLst>
                      <a:gs pos="1674">
                        <a:srgbClr val="000000"/>
                      </a:gs>
                      <a:gs pos="46862">
                        <a:schemeClr val="tx1">
                          <a:lumMod val="50000"/>
                        </a:schemeClr>
                      </a:gs>
                      <a:gs pos="7000">
                        <a:schemeClr val="tx1">
                          <a:lumMod val="50000"/>
                        </a:schemeClr>
                      </a:gs>
                    </a:gsLst>
                    <a:lin ang="5400000" scaled="0"/>
                  </a:gradFill>
                  <a:ea typeface="Segoe UI" pitchFamily="34" charset="0"/>
                  <a:cs typeface="Segoe UI" pitchFamily="34" charset="0"/>
                </a:endParaRP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4476564" y="4543426"/>
                <a:ext cx="869930" cy="289766"/>
              </a:xfrm>
              <a:prstGeom prst="rect">
                <a:avLst/>
              </a:prstGeom>
              <a:solidFill>
                <a:srgbClr val="004B1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Green</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0 G:75 B:28</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Secondary colors (use only when</a:t>
              </a:r>
              <a:r>
                <a:rPr lang="en-US" sz="980" baseline="0" dirty="0">
                  <a:gradFill>
                    <a:gsLst>
                      <a:gs pos="2917">
                        <a:schemeClr val="tx1"/>
                      </a:gs>
                      <a:gs pos="30000">
                        <a:schemeClr val="tx1"/>
                      </a:gs>
                    </a:gsLst>
                    <a:lin ang="5400000" scaled="0"/>
                  </a:gradFill>
                </a:rPr>
                <a:t> necessary)</a:t>
              </a:r>
              <a:endParaRPr lang="en-US" sz="980" dirty="0">
                <a:gradFill>
                  <a:gsLst>
                    <a:gs pos="2917">
                      <a:schemeClr val="tx1"/>
                    </a:gs>
                    <a:gs pos="30000">
                      <a:schemeClr val="tx1"/>
                    </a:gs>
                  </a:gsLst>
                  <a:lin ang="5400000" scaled="0"/>
                </a:gradFill>
              </a:endParaRPr>
            </a:p>
          </p:txBody>
        </p:sp>
      </p:grpSp>
    </p:spTree>
    <p:extLst>
      <p:ext uri="{BB962C8B-B14F-4D97-AF65-F5344CB8AC3E}">
        <p14:creationId xmlns:p14="http://schemas.microsoft.com/office/powerpoint/2010/main" val="774442234"/>
      </p:ext>
    </p:extLst>
  </p:cSld>
  <p:clrMap bg1="lt1" tx1="dk1" bg2="lt2" tx2="dk2" accent1="accent1" accent2="accent2" accent3="accent3" accent4="accent4" accent5="accent5" accent6="accent6" hlink="hlink" folHlink="folHlink"/>
  <p:sldLayoutIdLst>
    <p:sldLayoutId id="2147483881" r:id="rId1"/>
    <p:sldLayoutId id="2147483882" r:id="rId2"/>
    <p:sldLayoutId id="2147483883" r:id="rId3"/>
    <p:sldLayoutId id="2147483884" r:id="rId4"/>
    <p:sldLayoutId id="2147483885" r:id="rId5"/>
    <p:sldLayoutId id="2147483886" r:id="rId6"/>
    <p:sldLayoutId id="2147483887" r:id="rId7"/>
    <p:sldLayoutId id="2147483888" r:id="rId8"/>
    <p:sldLayoutId id="2147483889" r:id="rId9"/>
    <p:sldLayoutId id="2147483890" r:id="rId10"/>
    <p:sldLayoutId id="2147483891" r:id="rId11"/>
    <p:sldLayoutId id="2147483892" r:id="rId12"/>
    <p:sldLayoutId id="2147483893" r:id="rId13"/>
    <p:sldLayoutId id="2147483894" r:id="rId14"/>
    <p:sldLayoutId id="2147483895" r:id="rId15"/>
    <p:sldLayoutId id="2147483896" r:id="rId16"/>
    <p:sldLayoutId id="2147483897" r:id="rId17"/>
    <p:sldLayoutId id="2147483898" r:id="rId18"/>
    <p:sldLayoutId id="2147483899" r:id="rId19"/>
    <p:sldLayoutId id="2147483900" r:id="rId20"/>
    <p:sldLayoutId id="2147483901" r:id="rId21"/>
    <p:sldLayoutId id="2147483902" r:id="rId22"/>
    <p:sldLayoutId id="2147483903" r:id="rId23"/>
    <p:sldLayoutId id="2147483904" r:id="rId24"/>
    <p:sldLayoutId id="2147483905" r:id="rId25"/>
    <p:sldLayoutId id="2147483906" r:id="rId26"/>
    <p:sldLayoutId id="2147483907" r:id="rId27"/>
    <p:sldLayoutId id="2147483908" r:id="rId28"/>
    <p:sldLayoutId id="2147483909" r:id="rId29"/>
    <p:sldLayoutId id="2147483910" r:id="rId30"/>
    <p:sldLayoutId id="2147483911" r:id="rId31"/>
    <p:sldLayoutId id="2147483912" r:id="rId32"/>
    <p:sldLayoutId id="2147483913" r:id="rId33"/>
    <p:sldLayoutId id="2147483914" r:id="rId34"/>
    <p:sldLayoutId id="2147483915" r:id="rId35"/>
    <p:sldLayoutId id="2147483916" r:id="rId36"/>
    <p:sldLayoutId id="2147483917" r:id="rId37"/>
    <p:sldLayoutId id="2147483923" r:id="rId38"/>
    <p:sldLayoutId id="2147483924" r:id="rId3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27904449"/>
      </p:ext>
    </p:extLst>
  </p:cSld>
  <p:clrMap bg1="dk1" tx1="lt1" bg2="dk2" tx2="lt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 id="2147483691" r:id="rId12"/>
    <p:sldLayoutId id="2147483692" r:id="rId13"/>
    <p:sldLayoutId id="2147483693" r:id="rId14"/>
    <p:sldLayoutId id="2147483694" r:id="rId15"/>
    <p:sldLayoutId id="2147483695" r:id="rId16"/>
    <p:sldLayoutId id="2147483696" r:id="rId17"/>
    <p:sldLayoutId id="2147483697" r:id="rId18"/>
    <p:sldLayoutId id="2147483698" r:id="rId19"/>
    <p:sldLayoutId id="2147483699" r:id="rId20"/>
    <p:sldLayoutId id="2147483700" r:id="rId21"/>
    <p:sldLayoutId id="2147483701" r:id="rId22"/>
    <p:sldLayoutId id="2147483702" r:id="rId23"/>
    <p:sldLayoutId id="2147483703" r:id="rId24"/>
    <p:sldLayoutId id="2147483704" r:id="rId25"/>
    <p:sldLayoutId id="2147483705" r:id="rId26"/>
    <p:sldLayoutId id="2147483706" r:id="rId27"/>
    <p:sldLayoutId id="2147483707" r:id="rId28"/>
    <p:sldLayoutId id="2147483708" r:id="rId2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286" tIns="91429" rIns="146286" bIns="91429" rtlCol="0" anchor="t">
            <a:noAutofit/>
          </a:bodyPr>
          <a:lstStyle/>
          <a:p>
            <a:r>
              <a:rPr lang="en-US" dirty="0"/>
              <a:t>Click to edit Master title style</a:t>
            </a:r>
          </a:p>
        </p:txBody>
      </p:sp>
      <p:sp>
        <p:nvSpPr>
          <p:cNvPr id="4" name="Text Placeholder 3"/>
          <p:cNvSpPr>
            <a:spLocks noGrp="1"/>
          </p:cNvSpPr>
          <p:nvPr>
            <p:ph type="body" idx="1"/>
          </p:nvPr>
        </p:nvSpPr>
        <p:spPr>
          <a:xfrm>
            <a:off x="269241" y="1189179"/>
            <a:ext cx="11653520" cy="2052030"/>
          </a:xfrm>
          <a:prstGeom prst="rect">
            <a:avLst/>
          </a:prstGeom>
        </p:spPr>
        <p:txBody>
          <a:bodyPr vert="horz" wrap="square" lIns="146286" tIns="91429" rIns="146286" bIns="91429"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extBox 2"/>
          <p:cNvSpPr txBox="1"/>
          <p:nvPr userDrawn="1"/>
        </p:nvSpPr>
        <p:spPr>
          <a:xfrm>
            <a:off x="-75304" y="6497620"/>
            <a:ext cx="3227294" cy="461665"/>
          </a:xfrm>
          <a:prstGeom prst="rect">
            <a:avLst/>
          </a:prstGeom>
          <a:noFill/>
        </p:spPr>
        <p:txBody>
          <a:bodyPr wrap="square" lIns="182880" tIns="146304" rIns="182880" bIns="146304" rtlCol="0">
            <a:spAutoFit/>
          </a:bodyPr>
          <a:lstStyle/>
          <a:p>
            <a:pPr>
              <a:lnSpc>
                <a:spcPct val="90000"/>
              </a:lnSpc>
            </a:pPr>
            <a:r>
              <a:rPr lang="en-US" sz="1100" dirty="0">
                <a:gradFill>
                  <a:gsLst>
                    <a:gs pos="2917">
                      <a:srgbClr val="505050"/>
                    </a:gs>
                    <a:gs pos="30000">
                      <a:srgbClr val="505050"/>
                    </a:gs>
                  </a:gsLst>
                  <a:lin ang="5400000" scaled="0"/>
                </a:gradFill>
              </a:rPr>
              <a:t>Microsoft Confidential</a:t>
            </a:r>
          </a:p>
        </p:txBody>
      </p:sp>
      <p:grpSp>
        <p:nvGrpSpPr>
          <p:cNvPr id="5" name="Group 4"/>
          <p:cNvGrpSpPr/>
          <p:nvPr userDrawn="1"/>
        </p:nvGrpSpPr>
        <p:grpSpPr>
          <a:xfrm>
            <a:off x="0" y="6994016"/>
            <a:ext cx="3666162" cy="885388"/>
            <a:chOff x="370148" y="1877267"/>
            <a:chExt cx="11358880" cy="2743200"/>
          </a:xfrm>
        </p:grpSpPr>
        <p:sp>
          <p:nvSpPr>
            <p:cNvPr id="6" name="Rectangle 5"/>
            <p:cNvSpPr/>
            <p:nvPr/>
          </p:nvSpPr>
          <p:spPr bwMode="auto">
            <a:xfrm>
              <a:off x="370148" y="1877267"/>
              <a:ext cx="2743200" cy="2743200"/>
            </a:xfrm>
            <a:prstGeom prst="rect">
              <a:avLst/>
            </a:prstGeom>
            <a:solidFill>
              <a:srgbClr val="0072C6"/>
            </a:solidFill>
            <a:ln w="10795" cap="flat" cmpd="sng" algn="ctr">
              <a:noFill/>
              <a:prstDash val="solid"/>
              <a:headEnd type="none" w="med" len="med"/>
              <a:tailEnd type="none" w="med" len="med"/>
            </a:ln>
            <a:effectLst/>
          </p:spPr>
          <p:txBody>
            <a:bodyPr vert="horz" wrap="square" lIns="179285" tIns="179285" rIns="0" bIns="45720" numCol="1" rtlCol="0" anchor="t" anchorCtr="0" compatLnSpc="1">
              <a:prstTxWarp prst="textNoShape">
                <a:avLst/>
              </a:prstTxWarp>
            </a:bodyPr>
            <a:lstStyle/>
            <a:p>
              <a:pPr defTabSz="914523">
                <a:lnSpc>
                  <a:spcPct val="90000"/>
                </a:lnSpc>
                <a:spcAft>
                  <a:spcPts val="590"/>
                </a:spcAft>
                <a:defRPr/>
              </a:pPr>
              <a:r>
                <a:rPr lang="en-US" sz="1050" kern="0" spc="-29" dirty="0">
                  <a:gradFill>
                    <a:gsLst>
                      <a:gs pos="2917">
                        <a:srgbClr val="FFFFFF"/>
                      </a:gs>
                      <a:gs pos="30000">
                        <a:srgbClr val="FFFFFF"/>
                      </a:gs>
                    </a:gsLst>
                    <a:lin ang="5400000" scaled="0"/>
                  </a:gradFill>
                  <a:latin typeface="Segoe UI Light"/>
                </a:rPr>
                <a:t>Transform </a:t>
              </a:r>
              <a:br>
                <a:rPr lang="en-US" sz="1050" kern="0" spc="-29" dirty="0">
                  <a:gradFill>
                    <a:gsLst>
                      <a:gs pos="2917">
                        <a:srgbClr val="FFFFFF"/>
                      </a:gs>
                      <a:gs pos="30000">
                        <a:srgbClr val="FFFFFF"/>
                      </a:gs>
                    </a:gsLst>
                    <a:lin ang="5400000" scaled="0"/>
                  </a:gradFill>
                  <a:latin typeface="Segoe UI Light"/>
                </a:rPr>
              </a:br>
              <a:r>
                <a:rPr lang="en-US" sz="1050" kern="0" spc="-29" dirty="0">
                  <a:gradFill>
                    <a:gsLst>
                      <a:gs pos="2917">
                        <a:srgbClr val="FFFFFF"/>
                      </a:gs>
                      <a:gs pos="30000">
                        <a:srgbClr val="FFFFFF"/>
                      </a:gs>
                    </a:gsLst>
                    <a:lin ang="5400000" scaled="0"/>
                  </a:gradFill>
                  <a:latin typeface="Segoe UI Light"/>
                </a:rPr>
                <a:t>the datacenter</a:t>
              </a:r>
            </a:p>
          </p:txBody>
        </p:sp>
        <p:sp>
          <p:nvSpPr>
            <p:cNvPr id="7" name="Rectangle 6"/>
            <p:cNvSpPr/>
            <p:nvPr/>
          </p:nvSpPr>
          <p:spPr bwMode="auto">
            <a:xfrm>
              <a:off x="6113934" y="1877267"/>
              <a:ext cx="2743200" cy="2743200"/>
            </a:xfrm>
            <a:prstGeom prst="rect">
              <a:avLst/>
            </a:prstGeom>
            <a:solidFill>
              <a:srgbClr val="DC3C00"/>
            </a:solidFill>
            <a:ln w="10795" cap="flat" cmpd="sng" algn="ctr">
              <a:noFill/>
              <a:prstDash val="solid"/>
              <a:headEnd type="none" w="med" len="med"/>
              <a:tailEnd type="none" w="med" len="med"/>
            </a:ln>
            <a:effectLst/>
          </p:spPr>
          <p:txBody>
            <a:bodyPr vert="horz" wrap="square" lIns="179285" tIns="179285" rIns="0" bIns="45720" numCol="1" rtlCol="0" anchor="t" anchorCtr="0" compatLnSpc="1">
              <a:prstTxWarp prst="textNoShape">
                <a:avLst/>
              </a:prstTxWarp>
            </a:bodyPr>
            <a:lstStyle/>
            <a:p>
              <a:pPr defTabSz="914523">
                <a:lnSpc>
                  <a:spcPct val="90000"/>
                </a:lnSpc>
                <a:spcAft>
                  <a:spcPts val="590"/>
                </a:spcAft>
                <a:defRPr/>
              </a:pPr>
              <a:r>
                <a:rPr lang="en-US" sz="1050" kern="0" spc="-29" dirty="0">
                  <a:gradFill>
                    <a:gsLst>
                      <a:gs pos="2917">
                        <a:srgbClr val="FFFFFF"/>
                      </a:gs>
                      <a:gs pos="30000">
                        <a:srgbClr val="FFFFFF"/>
                      </a:gs>
                    </a:gsLst>
                    <a:lin ang="5400000" scaled="0"/>
                  </a:gradFill>
                  <a:latin typeface="Segoe UI Light"/>
                </a:rPr>
                <a:t>Unlock insights on any data</a:t>
              </a:r>
            </a:p>
          </p:txBody>
        </p:sp>
        <p:sp>
          <p:nvSpPr>
            <p:cNvPr id="8" name="Rectangle 7"/>
            <p:cNvSpPr/>
            <p:nvPr/>
          </p:nvSpPr>
          <p:spPr bwMode="auto">
            <a:xfrm>
              <a:off x="3242041" y="1877267"/>
              <a:ext cx="2743200" cy="2743200"/>
            </a:xfrm>
            <a:prstGeom prst="rect">
              <a:avLst/>
            </a:prstGeom>
            <a:solidFill>
              <a:srgbClr val="008272"/>
            </a:solidFill>
            <a:ln w="10795" cap="flat" cmpd="sng" algn="ctr">
              <a:noFill/>
              <a:prstDash val="solid"/>
              <a:headEnd type="none" w="med" len="med"/>
              <a:tailEnd type="none" w="med" len="med"/>
            </a:ln>
            <a:effectLst/>
          </p:spPr>
          <p:txBody>
            <a:bodyPr vert="horz" wrap="square" lIns="179285" tIns="179285" rIns="0" bIns="45720" numCol="1" rtlCol="0" anchor="t" anchorCtr="0" compatLnSpc="1">
              <a:prstTxWarp prst="textNoShape">
                <a:avLst/>
              </a:prstTxWarp>
            </a:bodyPr>
            <a:lstStyle/>
            <a:p>
              <a:pPr defTabSz="914523">
                <a:lnSpc>
                  <a:spcPct val="90000"/>
                </a:lnSpc>
                <a:spcAft>
                  <a:spcPts val="590"/>
                </a:spcAft>
                <a:defRPr/>
              </a:pPr>
              <a:r>
                <a:rPr lang="en-US" sz="1050" kern="0" spc="-29" dirty="0">
                  <a:gradFill>
                    <a:gsLst>
                      <a:gs pos="2917">
                        <a:srgbClr val="FFFFFF"/>
                      </a:gs>
                      <a:gs pos="30000">
                        <a:srgbClr val="FFFFFF"/>
                      </a:gs>
                    </a:gsLst>
                    <a:lin ang="5400000" scaled="0"/>
                  </a:gradFill>
                  <a:latin typeface="Segoe UI Light"/>
                </a:rPr>
                <a:t>Empower people-centric IT</a:t>
              </a:r>
            </a:p>
          </p:txBody>
        </p:sp>
        <p:sp>
          <p:nvSpPr>
            <p:cNvPr id="9" name="Rectangle 8"/>
            <p:cNvSpPr/>
            <p:nvPr/>
          </p:nvSpPr>
          <p:spPr bwMode="auto">
            <a:xfrm>
              <a:off x="8985828" y="1877267"/>
              <a:ext cx="2743200" cy="2743200"/>
            </a:xfrm>
            <a:prstGeom prst="rect">
              <a:avLst/>
            </a:prstGeom>
            <a:solidFill>
              <a:srgbClr val="68217A"/>
            </a:solidFill>
            <a:ln w="10795" cap="flat" cmpd="sng" algn="ctr">
              <a:noFill/>
              <a:prstDash val="solid"/>
              <a:headEnd type="none" w="med" len="med"/>
              <a:tailEnd type="none" w="med" len="med"/>
            </a:ln>
            <a:effectLst/>
          </p:spPr>
          <p:txBody>
            <a:bodyPr vert="horz" wrap="square" lIns="179285" tIns="179285" rIns="0" bIns="45720" numCol="1" rtlCol="0" anchor="t" anchorCtr="0" compatLnSpc="1">
              <a:prstTxWarp prst="textNoShape">
                <a:avLst/>
              </a:prstTxWarp>
            </a:bodyPr>
            <a:lstStyle/>
            <a:p>
              <a:pPr defTabSz="914523">
                <a:lnSpc>
                  <a:spcPct val="90000"/>
                </a:lnSpc>
                <a:spcAft>
                  <a:spcPts val="590"/>
                </a:spcAft>
                <a:defRPr/>
              </a:pPr>
              <a:r>
                <a:rPr lang="en-US" sz="1050" kern="0" spc="-29" dirty="0">
                  <a:gradFill>
                    <a:gsLst>
                      <a:gs pos="2917">
                        <a:srgbClr val="FFFFFF"/>
                      </a:gs>
                      <a:gs pos="30000">
                        <a:srgbClr val="FFFFFF"/>
                      </a:gs>
                    </a:gsLst>
                    <a:lin ang="5400000" scaled="0"/>
                  </a:gradFill>
                  <a:latin typeface="Segoe UI Light"/>
                </a:rPr>
                <a:t>Enable modern business apps</a:t>
              </a:r>
            </a:p>
          </p:txBody>
        </p:sp>
      </p:grpSp>
    </p:spTree>
    <p:extLst>
      <p:ext uri="{BB962C8B-B14F-4D97-AF65-F5344CB8AC3E}">
        <p14:creationId xmlns:p14="http://schemas.microsoft.com/office/powerpoint/2010/main" val="3615202512"/>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3" r:id="rId3"/>
    <p:sldLayoutId id="2147483714" r:id="rId4"/>
    <p:sldLayoutId id="2147483717" r:id="rId5"/>
    <p:sldLayoutId id="2147483718" r:id="rId6"/>
  </p:sldLayoutIdLst>
  <p:transition>
    <p:fade/>
  </p:transition>
  <p:txStyles>
    <p:titleStyle>
      <a:lvl1pPr algn="l" defTabSz="914250" rtl="0" eaLnBrk="1" latinLnBrk="0" hangingPunct="1">
        <a:lnSpc>
          <a:spcPct val="90000"/>
        </a:lnSpc>
        <a:spcBef>
          <a:spcPct val="0"/>
        </a:spcBef>
        <a:buNone/>
        <a:defRPr lang="en-US" sz="5294" b="0" kern="1200" cap="none" spc="-100" baseline="0" dirty="0" smtClean="0">
          <a:ln w="3175">
            <a:noFill/>
          </a:ln>
          <a:solidFill>
            <a:schemeClr val="tx1"/>
          </a:solidFill>
          <a:effectLst/>
          <a:latin typeface="+mj-lt"/>
          <a:ea typeface="+mn-ea"/>
          <a:cs typeface="Segoe UI" pitchFamily="34" charset="0"/>
        </a:defRPr>
      </a:lvl1pPr>
    </p:titleStyle>
    <p:bodyStyle>
      <a:lvl1pPr marL="336102" marR="0" indent="-336102" algn="l" defTabSz="914250" rtl="0" eaLnBrk="1" fontAlgn="auto" latinLnBrk="0" hangingPunct="1">
        <a:lnSpc>
          <a:spcPct val="90000"/>
        </a:lnSpc>
        <a:spcBef>
          <a:spcPct val="20000"/>
        </a:spcBef>
        <a:spcAft>
          <a:spcPts val="0"/>
        </a:spcAft>
        <a:buClrTx/>
        <a:buSzPct val="90000"/>
        <a:buFont typeface="Arial" pitchFamily="34" charset="0"/>
        <a:buChar char="•"/>
        <a:tabLst/>
        <a:defRPr sz="3823" kern="1200" spc="0" baseline="0">
          <a:gradFill>
            <a:gsLst>
              <a:gs pos="1250">
                <a:schemeClr val="tx1"/>
              </a:gs>
              <a:gs pos="100000">
                <a:schemeClr val="tx1"/>
              </a:gs>
            </a:gsLst>
            <a:lin ang="5400000" scaled="0"/>
          </a:gradFill>
          <a:latin typeface="+mj-lt"/>
          <a:ea typeface="+mn-ea"/>
          <a:cs typeface="+mn-cs"/>
        </a:defRPr>
      </a:lvl1pPr>
      <a:lvl2pPr marL="572618" marR="0" indent="-236516" algn="l" defTabSz="914250"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238" marR="0" indent="-224068" algn="l" defTabSz="914250"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305" marR="0" indent="-224068" algn="l" defTabSz="914250"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373" marR="0" indent="-224068" algn="l" defTabSz="914250"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186" indent="-228563" algn="l" defTabSz="914250"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313" indent="-228563" algn="l" defTabSz="914250"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438" indent="-228563" algn="l" defTabSz="914250"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564" indent="-228563" algn="l" defTabSz="914250"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50" rtl="0" eaLnBrk="1" latinLnBrk="0" hangingPunct="1">
        <a:defRPr sz="1765" kern="1200">
          <a:solidFill>
            <a:schemeClr val="tx1"/>
          </a:solidFill>
          <a:latin typeface="+mn-lt"/>
          <a:ea typeface="+mn-ea"/>
          <a:cs typeface="+mn-cs"/>
        </a:defRPr>
      </a:lvl1pPr>
      <a:lvl2pPr marL="457125" algn="l" defTabSz="914250" rtl="0" eaLnBrk="1" latinLnBrk="0" hangingPunct="1">
        <a:defRPr sz="1765" kern="1200">
          <a:solidFill>
            <a:schemeClr val="tx1"/>
          </a:solidFill>
          <a:latin typeface="+mn-lt"/>
          <a:ea typeface="+mn-ea"/>
          <a:cs typeface="+mn-cs"/>
        </a:defRPr>
      </a:lvl2pPr>
      <a:lvl3pPr marL="914250" algn="l" defTabSz="914250" rtl="0" eaLnBrk="1" latinLnBrk="0" hangingPunct="1">
        <a:defRPr sz="1765" kern="1200">
          <a:solidFill>
            <a:schemeClr val="tx1"/>
          </a:solidFill>
          <a:latin typeface="+mn-lt"/>
          <a:ea typeface="+mn-ea"/>
          <a:cs typeface="+mn-cs"/>
        </a:defRPr>
      </a:lvl3pPr>
      <a:lvl4pPr marL="1371375" algn="l" defTabSz="914250" rtl="0" eaLnBrk="1" latinLnBrk="0" hangingPunct="1">
        <a:defRPr sz="1765" kern="1200">
          <a:solidFill>
            <a:schemeClr val="tx1"/>
          </a:solidFill>
          <a:latin typeface="+mn-lt"/>
          <a:ea typeface="+mn-ea"/>
          <a:cs typeface="+mn-cs"/>
        </a:defRPr>
      </a:lvl4pPr>
      <a:lvl5pPr marL="1828500" algn="l" defTabSz="914250" rtl="0" eaLnBrk="1" latinLnBrk="0" hangingPunct="1">
        <a:defRPr sz="1765" kern="1200">
          <a:solidFill>
            <a:schemeClr val="tx1"/>
          </a:solidFill>
          <a:latin typeface="+mn-lt"/>
          <a:ea typeface="+mn-ea"/>
          <a:cs typeface="+mn-cs"/>
        </a:defRPr>
      </a:lvl5pPr>
      <a:lvl6pPr marL="2285626" algn="l" defTabSz="914250" rtl="0" eaLnBrk="1" latinLnBrk="0" hangingPunct="1">
        <a:defRPr sz="1765" kern="1200">
          <a:solidFill>
            <a:schemeClr val="tx1"/>
          </a:solidFill>
          <a:latin typeface="+mn-lt"/>
          <a:ea typeface="+mn-ea"/>
          <a:cs typeface="+mn-cs"/>
        </a:defRPr>
      </a:lvl6pPr>
      <a:lvl7pPr marL="2742750" algn="l" defTabSz="914250" rtl="0" eaLnBrk="1" latinLnBrk="0" hangingPunct="1">
        <a:defRPr sz="1765" kern="1200">
          <a:solidFill>
            <a:schemeClr val="tx1"/>
          </a:solidFill>
          <a:latin typeface="+mn-lt"/>
          <a:ea typeface="+mn-ea"/>
          <a:cs typeface="+mn-cs"/>
        </a:defRPr>
      </a:lvl7pPr>
      <a:lvl8pPr marL="3199876" algn="l" defTabSz="914250" rtl="0" eaLnBrk="1" latinLnBrk="0" hangingPunct="1">
        <a:defRPr sz="1765" kern="1200">
          <a:solidFill>
            <a:schemeClr val="tx1"/>
          </a:solidFill>
          <a:latin typeface="+mn-lt"/>
          <a:ea typeface="+mn-ea"/>
          <a:cs typeface="+mn-cs"/>
        </a:defRPr>
      </a:lvl8pPr>
      <a:lvl9pPr marL="3657000" algn="l" defTabSz="914250" rtl="0" eaLnBrk="1" latinLnBrk="0" hangingPunct="1">
        <a:defRPr sz="1765"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286" tIns="91429" rIns="146286" bIns="91429" rtlCol="0" anchor="t">
            <a:noAutofit/>
          </a:bodyPr>
          <a:lstStyle/>
          <a:p>
            <a:r>
              <a:rPr lang="en-US" dirty="0"/>
              <a:t>Click to edit Master title style</a:t>
            </a:r>
          </a:p>
        </p:txBody>
      </p:sp>
      <p:sp>
        <p:nvSpPr>
          <p:cNvPr id="4" name="Text Placeholder 3"/>
          <p:cNvSpPr>
            <a:spLocks noGrp="1"/>
          </p:cNvSpPr>
          <p:nvPr>
            <p:ph type="body" idx="1"/>
          </p:nvPr>
        </p:nvSpPr>
        <p:spPr>
          <a:xfrm>
            <a:off x="269241" y="1189179"/>
            <a:ext cx="11653520" cy="1868182"/>
          </a:xfrm>
          <a:prstGeom prst="rect">
            <a:avLst/>
          </a:prstGeom>
        </p:spPr>
        <p:txBody>
          <a:bodyPr vert="horz" wrap="square" lIns="146286" tIns="91429" rIns="146286" bIns="91429"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extBox 2"/>
          <p:cNvSpPr txBox="1"/>
          <p:nvPr userDrawn="1"/>
        </p:nvSpPr>
        <p:spPr>
          <a:xfrm>
            <a:off x="-75304" y="6497620"/>
            <a:ext cx="3227294" cy="461665"/>
          </a:xfrm>
          <a:prstGeom prst="rect">
            <a:avLst/>
          </a:prstGeom>
          <a:noFill/>
        </p:spPr>
        <p:txBody>
          <a:bodyPr wrap="square" lIns="182880" tIns="146304" rIns="182880" bIns="146304" rtlCol="0">
            <a:spAutoFit/>
          </a:bodyPr>
          <a:lstStyle/>
          <a:p>
            <a:pPr>
              <a:lnSpc>
                <a:spcPct val="90000"/>
              </a:lnSpc>
            </a:pPr>
            <a:r>
              <a:rPr lang="en-US" sz="1100" dirty="0">
                <a:gradFill>
                  <a:gsLst>
                    <a:gs pos="2917">
                      <a:srgbClr val="505050"/>
                    </a:gs>
                    <a:gs pos="30000">
                      <a:srgbClr val="505050"/>
                    </a:gs>
                  </a:gsLst>
                  <a:lin ang="5400000" scaled="0"/>
                </a:gradFill>
              </a:rPr>
              <a:t>Microsoft Confidential</a:t>
            </a:r>
          </a:p>
        </p:txBody>
      </p:sp>
      <p:grpSp>
        <p:nvGrpSpPr>
          <p:cNvPr id="5" name="Group 4"/>
          <p:cNvGrpSpPr/>
          <p:nvPr userDrawn="1"/>
        </p:nvGrpSpPr>
        <p:grpSpPr>
          <a:xfrm>
            <a:off x="0" y="6994016"/>
            <a:ext cx="3666162" cy="885388"/>
            <a:chOff x="370148" y="1877267"/>
            <a:chExt cx="11358880" cy="2743200"/>
          </a:xfrm>
        </p:grpSpPr>
        <p:sp>
          <p:nvSpPr>
            <p:cNvPr id="6" name="Rectangle 5"/>
            <p:cNvSpPr/>
            <p:nvPr/>
          </p:nvSpPr>
          <p:spPr bwMode="auto">
            <a:xfrm>
              <a:off x="370148" y="1877267"/>
              <a:ext cx="2743200" cy="2743200"/>
            </a:xfrm>
            <a:prstGeom prst="rect">
              <a:avLst/>
            </a:prstGeom>
            <a:solidFill>
              <a:srgbClr val="0072C6"/>
            </a:solidFill>
            <a:ln w="10795" cap="flat" cmpd="sng" algn="ctr">
              <a:noFill/>
              <a:prstDash val="solid"/>
              <a:headEnd type="none" w="med" len="med"/>
              <a:tailEnd type="none" w="med" len="med"/>
            </a:ln>
            <a:effectLst/>
          </p:spPr>
          <p:txBody>
            <a:bodyPr vert="horz" wrap="square" lIns="179285" tIns="179285" rIns="0" bIns="45720" numCol="1" rtlCol="0" anchor="t" anchorCtr="0" compatLnSpc="1">
              <a:prstTxWarp prst="textNoShape">
                <a:avLst/>
              </a:prstTxWarp>
            </a:bodyPr>
            <a:lstStyle/>
            <a:p>
              <a:pPr defTabSz="914523">
                <a:lnSpc>
                  <a:spcPct val="90000"/>
                </a:lnSpc>
                <a:spcAft>
                  <a:spcPts val="590"/>
                </a:spcAft>
                <a:defRPr/>
              </a:pPr>
              <a:r>
                <a:rPr lang="en-US" sz="1050" kern="0" spc="-29" dirty="0">
                  <a:gradFill>
                    <a:gsLst>
                      <a:gs pos="2917">
                        <a:srgbClr val="FFFFFF"/>
                      </a:gs>
                      <a:gs pos="30000">
                        <a:srgbClr val="FFFFFF"/>
                      </a:gs>
                    </a:gsLst>
                    <a:lin ang="5400000" scaled="0"/>
                  </a:gradFill>
                  <a:latin typeface="Segoe UI Light"/>
                </a:rPr>
                <a:t>Transform </a:t>
              </a:r>
              <a:br>
                <a:rPr lang="en-US" sz="1050" kern="0" spc="-29" dirty="0">
                  <a:gradFill>
                    <a:gsLst>
                      <a:gs pos="2917">
                        <a:srgbClr val="FFFFFF"/>
                      </a:gs>
                      <a:gs pos="30000">
                        <a:srgbClr val="FFFFFF"/>
                      </a:gs>
                    </a:gsLst>
                    <a:lin ang="5400000" scaled="0"/>
                  </a:gradFill>
                  <a:latin typeface="Segoe UI Light"/>
                </a:rPr>
              </a:br>
              <a:r>
                <a:rPr lang="en-US" sz="1050" kern="0" spc="-29" dirty="0">
                  <a:gradFill>
                    <a:gsLst>
                      <a:gs pos="2917">
                        <a:srgbClr val="FFFFFF"/>
                      </a:gs>
                      <a:gs pos="30000">
                        <a:srgbClr val="FFFFFF"/>
                      </a:gs>
                    </a:gsLst>
                    <a:lin ang="5400000" scaled="0"/>
                  </a:gradFill>
                  <a:latin typeface="Segoe UI Light"/>
                </a:rPr>
                <a:t>the datacenter</a:t>
              </a:r>
            </a:p>
          </p:txBody>
        </p:sp>
        <p:sp>
          <p:nvSpPr>
            <p:cNvPr id="7" name="Rectangle 6"/>
            <p:cNvSpPr/>
            <p:nvPr/>
          </p:nvSpPr>
          <p:spPr bwMode="auto">
            <a:xfrm>
              <a:off x="6113934" y="1877267"/>
              <a:ext cx="2743200" cy="2743200"/>
            </a:xfrm>
            <a:prstGeom prst="rect">
              <a:avLst/>
            </a:prstGeom>
            <a:solidFill>
              <a:srgbClr val="DC3C00"/>
            </a:solidFill>
            <a:ln w="10795" cap="flat" cmpd="sng" algn="ctr">
              <a:noFill/>
              <a:prstDash val="solid"/>
              <a:headEnd type="none" w="med" len="med"/>
              <a:tailEnd type="none" w="med" len="med"/>
            </a:ln>
            <a:effectLst/>
          </p:spPr>
          <p:txBody>
            <a:bodyPr vert="horz" wrap="square" lIns="179285" tIns="179285" rIns="0" bIns="45720" numCol="1" rtlCol="0" anchor="t" anchorCtr="0" compatLnSpc="1">
              <a:prstTxWarp prst="textNoShape">
                <a:avLst/>
              </a:prstTxWarp>
            </a:bodyPr>
            <a:lstStyle/>
            <a:p>
              <a:pPr defTabSz="914523">
                <a:lnSpc>
                  <a:spcPct val="90000"/>
                </a:lnSpc>
                <a:spcAft>
                  <a:spcPts val="590"/>
                </a:spcAft>
                <a:defRPr/>
              </a:pPr>
              <a:r>
                <a:rPr lang="en-US" sz="1050" kern="0" spc="-29" dirty="0">
                  <a:gradFill>
                    <a:gsLst>
                      <a:gs pos="2917">
                        <a:srgbClr val="FFFFFF"/>
                      </a:gs>
                      <a:gs pos="30000">
                        <a:srgbClr val="FFFFFF"/>
                      </a:gs>
                    </a:gsLst>
                    <a:lin ang="5400000" scaled="0"/>
                  </a:gradFill>
                  <a:latin typeface="Segoe UI Light"/>
                </a:rPr>
                <a:t>Unlock insights on any data</a:t>
              </a:r>
            </a:p>
          </p:txBody>
        </p:sp>
        <p:sp>
          <p:nvSpPr>
            <p:cNvPr id="8" name="Rectangle 7"/>
            <p:cNvSpPr/>
            <p:nvPr/>
          </p:nvSpPr>
          <p:spPr bwMode="auto">
            <a:xfrm>
              <a:off x="3242041" y="1877267"/>
              <a:ext cx="2743200" cy="2743200"/>
            </a:xfrm>
            <a:prstGeom prst="rect">
              <a:avLst/>
            </a:prstGeom>
            <a:solidFill>
              <a:srgbClr val="008272"/>
            </a:solidFill>
            <a:ln w="10795" cap="flat" cmpd="sng" algn="ctr">
              <a:noFill/>
              <a:prstDash val="solid"/>
              <a:headEnd type="none" w="med" len="med"/>
              <a:tailEnd type="none" w="med" len="med"/>
            </a:ln>
            <a:effectLst/>
          </p:spPr>
          <p:txBody>
            <a:bodyPr vert="horz" wrap="square" lIns="179285" tIns="179285" rIns="0" bIns="45720" numCol="1" rtlCol="0" anchor="t" anchorCtr="0" compatLnSpc="1">
              <a:prstTxWarp prst="textNoShape">
                <a:avLst/>
              </a:prstTxWarp>
            </a:bodyPr>
            <a:lstStyle/>
            <a:p>
              <a:pPr defTabSz="914523">
                <a:lnSpc>
                  <a:spcPct val="90000"/>
                </a:lnSpc>
                <a:spcAft>
                  <a:spcPts val="590"/>
                </a:spcAft>
                <a:defRPr/>
              </a:pPr>
              <a:r>
                <a:rPr lang="en-US" sz="1050" kern="0" spc="-29" dirty="0">
                  <a:gradFill>
                    <a:gsLst>
                      <a:gs pos="2917">
                        <a:srgbClr val="FFFFFF"/>
                      </a:gs>
                      <a:gs pos="30000">
                        <a:srgbClr val="FFFFFF"/>
                      </a:gs>
                    </a:gsLst>
                    <a:lin ang="5400000" scaled="0"/>
                  </a:gradFill>
                  <a:latin typeface="Segoe UI Light"/>
                </a:rPr>
                <a:t>Empower people-centric IT</a:t>
              </a:r>
            </a:p>
          </p:txBody>
        </p:sp>
        <p:sp>
          <p:nvSpPr>
            <p:cNvPr id="9" name="Rectangle 8"/>
            <p:cNvSpPr/>
            <p:nvPr/>
          </p:nvSpPr>
          <p:spPr bwMode="auto">
            <a:xfrm>
              <a:off x="8985828" y="1877267"/>
              <a:ext cx="2743200" cy="2743200"/>
            </a:xfrm>
            <a:prstGeom prst="rect">
              <a:avLst/>
            </a:prstGeom>
            <a:solidFill>
              <a:srgbClr val="68217A"/>
            </a:solidFill>
            <a:ln w="10795" cap="flat" cmpd="sng" algn="ctr">
              <a:noFill/>
              <a:prstDash val="solid"/>
              <a:headEnd type="none" w="med" len="med"/>
              <a:tailEnd type="none" w="med" len="med"/>
            </a:ln>
            <a:effectLst/>
          </p:spPr>
          <p:txBody>
            <a:bodyPr vert="horz" wrap="square" lIns="179285" tIns="179285" rIns="0" bIns="45720" numCol="1" rtlCol="0" anchor="t" anchorCtr="0" compatLnSpc="1">
              <a:prstTxWarp prst="textNoShape">
                <a:avLst/>
              </a:prstTxWarp>
            </a:bodyPr>
            <a:lstStyle/>
            <a:p>
              <a:pPr defTabSz="914523">
                <a:lnSpc>
                  <a:spcPct val="90000"/>
                </a:lnSpc>
                <a:spcAft>
                  <a:spcPts val="590"/>
                </a:spcAft>
                <a:defRPr/>
              </a:pPr>
              <a:r>
                <a:rPr lang="en-US" sz="1050" kern="0" spc="-29" dirty="0">
                  <a:gradFill>
                    <a:gsLst>
                      <a:gs pos="2917">
                        <a:srgbClr val="FFFFFF"/>
                      </a:gs>
                      <a:gs pos="30000">
                        <a:srgbClr val="FFFFFF"/>
                      </a:gs>
                    </a:gsLst>
                    <a:lin ang="5400000" scaled="0"/>
                  </a:gradFill>
                  <a:latin typeface="Segoe UI Light"/>
                </a:rPr>
                <a:t>Enable modern business apps</a:t>
              </a:r>
            </a:p>
          </p:txBody>
        </p:sp>
      </p:grpSp>
    </p:spTree>
    <p:extLst>
      <p:ext uri="{BB962C8B-B14F-4D97-AF65-F5344CB8AC3E}">
        <p14:creationId xmlns:p14="http://schemas.microsoft.com/office/powerpoint/2010/main" val="4048306224"/>
      </p:ext>
    </p:extLst>
  </p:cSld>
  <p:clrMap bg1="lt1" tx1="dk1" bg2="lt2" tx2="dk2" accent1="accent1" accent2="accent2" accent3="accent3" accent4="accent4" accent5="accent5" accent6="accent6" hlink="hlink" folHlink="folHlink"/>
  <p:sldLayoutIdLst>
    <p:sldLayoutId id="2147483720" r:id="rId1"/>
    <p:sldLayoutId id="2147483721" r:id="rId2"/>
    <p:sldLayoutId id="2147483722" r:id="rId3"/>
    <p:sldLayoutId id="2147483723" r:id="rId4"/>
    <p:sldLayoutId id="2147483724" r:id="rId5"/>
    <p:sldLayoutId id="2147483725" r:id="rId6"/>
    <p:sldLayoutId id="2147483726" r:id="rId7"/>
    <p:sldLayoutId id="2147483727" r:id="rId8"/>
    <p:sldLayoutId id="2147483728" r:id="rId9"/>
    <p:sldLayoutId id="2147483729" r:id="rId10"/>
    <p:sldLayoutId id="2147483730" r:id="rId11"/>
  </p:sldLayoutIdLst>
  <p:transition>
    <p:fade/>
  </p:transition>
  <p:txStyles>
    <p:titleStyle>
      <a:lvl1pPr algn="l" defTabSz="914250" rtl="0" eaLnBrk="1" latinLnBrk="0" hangingPunct="1">
        <a:lnSpc>
          <a:spcPct val="90000"/>
        </a:lnSpc>
        <a:spcBef>
          <a:spcPct val="0"/>
        </a:spcBef>
        <a:buNone/>
        <a:defRPr lang="en-US" sz="4800" b="0" kern="1200" cap="none" spc="-100" baseline="0" dirty="0" smtClean="0">
          <a:ln w="3175">
            <a:noFill/>
          </a:ln>
          <a:solidFill>
            <a:schemeClr val="tx1"/>
          </a:solidFill>
          <a:effectLst/>
          <a:latin typeface="+mj-lt"/>
          <a:ea typeface="+mn-ea"/>
          <a:cs typeface="Segoe UI" pitchFamily="34" charset="0"/>
        </a:defRPr>
      </a:lvl1pPr>
    </p:titleStyle>
    <p:bodyStyle>
      <a:lvl1pPr marL="336102" marR="0" indent="-336102" algn="l" defTabSz="914250"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1"/>
              </a:gs>
              <a:gs pos="100000">
                <a:schemeClr val="tx1"/>
              </a:gs>
            </a:gsLst>
            <a:lin ang="5400000" scaled="0"/>
          </a:gradFill>
          <a:latin typeface="+mj-lt"/>
          <a:ea typeface="+mn-ea"/>
          <a:cs typeface="+mn-cs"/>
        </a:defRPr>
      </a:lvl1pPr>
      <a:lvl2pPr marL="572618" marR="0" indent="-236516" algn="l" defTabSz="914250"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784238" marR="0" indent="-224068" algn="l" defTabSz="914250"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08305" marR="0" indent="-224068" algn="l" defTabSz="914250"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32373" marR="0" indent="-224068" algn="l" defTabSz="914250"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5pPr>
      <a:lvl6pPr marL="2514186" indent="-228563" algn="l" defTabSz="914250"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313" indent="-228563" algn="l" defTabSz="914250"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438" indent="-228563" algn="l" defTabSz="914250"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564" indent="-228563" algn="l" defTabSz="914250"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50" rtl="0" eaLnBrk="1" latinLnBrk="0" hangingPunct="1">
        <a:defRPr sz="1765" kern="1200">
          <a:solidFill>
            <a:schemeClr val="tx1"/>
          </a:solidFill>
          <a:latin typeface="+mn-lt"/>
          <a:ea typeface="+mn-ea"/>
          <a:cs typeface="+mn-cs"/>
        </a:defRPr>
      </a:lvl1pPr>
      <a:lvl2pPr marL="457125" algn="l" defTabSz="914250" rtl="0" eaLnBrk="1" latinLnBrk="0" hangingPunct="1">
        <a:defRPr sz="1765" kern="1200">
          <a:solidFill>
            <a:schemeClr val="tx1"/>
          </a:solidFill>
          <a:latin typeface="+mn-lt"/>
          <a:ea typeface="+mn-ea"/>
          <a:cs typeface="+mn-cs"/>
        </a:defRPr>
      </a:lvl2pPr>
      <a:lvl3pPr marL="914250" algn="l" defTabSz="914250" rtl="0" eaLnBrk="1" latinLnBrk="0" hangingPunct="1">
        <a:defRPr sz="1765" kern="1200">
          <a:solidFill>
            <a:schemeClr val="tx1"/>
          </a:solidFill>
          <a:latin typeface="+mn-lt"/>
          <a:ea typeface="+mn-ea"/>
          <a:cs typeface="+mn-cs"/>
        </a:defRPr>
      </a:lvl3pPr>
      <a:lvl4pPr marL="1371375" algn="l" defTabSz="914250" rtl="0" eaLnBrk="1" latinLnBrk="0" hangingPunct="1">
        <a:defRPr sz="1765" kern="1200">
          <a:solidFill>
            <a:schemeClr val="tx1"/>
          </a:solidFill>
          <a:latin typeface="+mn-lt"/>
          <a:ea typeface="+mn-ea"/>
          <a:cs typeface="+mn-cs"/>
        </a:defRPr>
      </a:lvl4pPr>
      <a:lvl5pPr marL="1828500" algn="l" defTabSz="914250" rtl="0" eaLnBrk="1" latinLnBrk="0" hangingPunct="1">
        <a:defRPr sz="1765" kern="1200">
          <a:solidFill>
            <a:schemeClr val="tx1"/>
          </a:solidFill>
          <a:latin typeface="+mn-lt"/>
          <a:ea typeface="+mn-ea"/>
          <a:cs typeface="+mn-cs"/>
        </a:defRPr>
      </a:lvl5pPr>
      <a:lvl6pPr marL="2285626" algn="l" defTabSz="914250" rtl="0" eaLnBrk="1" latinLnBrk="0" hangingPunct="1">
        <a:defRPr sz="1765" kern="1200">
          <a:solidFill>
            <a:schemeClr val="tx1"/>
          </a:solidFill>
          <a:latin typeface="+mn-lt"/>
          <a:ea typeface="+mn-ea"/>
          <a:cs typeface="+mn-cs"/>
        </a:defRPr>
      </a:lvl6pPr>
      <a:lvl7pPr marL="2742750" algn="l" defTabSz="914250" rtl="0" eaLnBrk="1" latinLnBrk="0" hangingPunct="1">
        <a:defRPr sz="1765" kern="1200">
          <a:solidFill>
            <a:schemeClr val="tx1"/>
          </a:solidFill>
          <a:latin typeface="+mn-lt"/>
          <a:ea typeface="+mn-ea"/>
          <a:cs typeface="+mn-cs"/>
        </a:defRPr>
      </a:lvl7pPr>
      <a:lvl8pPr marL="3199876" algn="l" defTabSz="914250" rtl="0" eaLnBrk="1" latinLnBrk="0" hangingPunct="1">
        <a:defRPr sz="1765" kern="1200">
          <a:solidFill>
            <a:schemeClr val="tx1"/>
          </a:solidFill>
          <a:latin typeface="+mn-lt"/>
          <a:ea typeface="+mn-ea"/>
          <a:cs typeface="+mn-cs"/>
        </a:defRPr>
      </a:lvl8pPr>
      <a:lvl9pPr marL="3657000" algn="l" defTabSz="914250" rtl="0" eaLnBrk="1" latinLnBrk="0" hangingPunct="1">
        <a:defRPr sz="1765"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078"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39" y="1189177"/>
            <a:ext cx="11653523" cy="2051485"/>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06071882"/>
      </p:ext>
    </p:extLst>
  </p:cSld>
  <p:clrMap bg1="lt1" tx1="dk1" bg2="lt2" tx2="dk2" accent1="accent1" accent2="accent2" accent3="accent3" accent4="accent4" accent5="accent5" accent6="accent6" hlink="hlink" folHlink="folHlink"/>
  <p:sldLayoutIdLst>
    <p:sldLayoutId id="2147483732" r:id="rId1"/>
    <p:sldLayoutId id="2147483733" r:id="rId2"/>
    <p:sldLayoutId id="2147483734" r:id="rId3"/>
    <p:sldLayoutId id="2147483735" r:id="rId4"/>
    <p:sldLayoutId id="2147483736" r:id="rId5"/>
    <p:sldLayoutId id="2147483737" r:id="rId6"/>
    <p:sldLayoutId id="2147483738" r:id="rId7"/>
    <p:sldLayoutId id="2147483739" r:id="rId8"/>
    <p:sldLayoutId id="2147483740" r:id="rId9"/>
    <p:sldLayoutId id="2147483741" r:id="rId10"/>
    <p:sldLayoutId id="2147483742" r:id="rId11"/>
    <p:sldLayoutId id="2147483743" r:id="rId12"/>
    <p:sldLayoutId id="2147483744" r:id="rId13"/>
    <p:sldLayoutId id="2147483745" r:id="rId14"/>
    <p:sldLayoutId id="2147483746" r:id="rId15"/>
    <p:sldLayoutId id="2147483747" r:id="rId16"/>
    <p:sldLayoutId id="2147483748" r:id="rId17"/>
    <p:sldLayoutId id="2147483749" r:id="rId18"/>
    <p:sldLayoutId id="2147483750" r:id="rId19"/>
    <p:sldLayoutId id="2147483751" r:id="rId20"/>
    <p:sldLayoutId id="2147483752" r:id="rId21"/>
    <p:sldLayoutId id="2147483753" r:id="rId22"/>
    <p:sldLayoutId id="2147483754" r:id="rId23"/>
    <p:sldLayoutId id="2147483755" r:id="rId24"/>
    <p:sldLayoutId id="2147483756" r:id="rId25"/>
    <p:sldLayoutId id="2147483757" r:id="rId26"/>
    <p:sldLayoutId id="2147483758" r:id="rId27"/>
    <p:sldLayoutId id="2147483759" r:id="rId28"/>
    <p:sldLayoutId id="2147483760" r:id="rId29"/>
  </p:sldLayoutIdLst>
  <p:transition>
    <p:fade/>
  </p:transition>
  <p:txStyles>
    <p:titleStyle>
      <a:lvl1pPr algn="l" defTabSz="913505" rtl="0" eaLnBrk="1" fontAlgn="base" hangingPunct="1">
        <a:lnSpc>
          <a:spcPct val="90000"/>
        </a:lnSpc>
        <a:spcBef>
          <a:spcPct val="0"/>
        </a:spcBef>
        <a:spcAft>
          <a:spcPct val="0"/>
        </a:spcAft>
        <a:defRPr lang="en-US" sz="5294" kern="1200" spc="-100" dirty="0">
          <a:ln w="3175">
            <a:noFill/>
          </a:ln>
          <a:gradFill>
            <a:gsLst>
              <a:gs pos="1250">
                <a:schemeClr val="tx1"/>
              </a:gs>
              <a:gs pos="100000">
                <a:schemeClr val="tx1"/>
              </a:gs>
            </a:gsLst>
            <a:lin ang="5400000" scaled="0"/>
          </a:gradFill>
          <a:latin typeface="+mj-lt"/>
          <a:ea typeface="MS PGothic" pitchFamily="34" charset="-128"/>
          <a:cs typeface="Segoe UI" pitchFamily="34" charset="0"/>
        </a:defRPr>
      </a:lvl1pPr>
      <a:lvl2pPr algn="l" defTabSz="913505" rtl="0" eaLnBrk="1" fontAlgn="base" hangingPunct="1">
        <a:lnSpc>
          <a:spcPct val="90000"/>
        </a:lnSpc>
        <a:spcBef>
          <a:spcPct val="0"/>
        </a:spcBef>
        <a:spcAft>
          <a:spcPct val="0"/>
        </a:spcAft>
        <a:defRPr sz="5294">
          <a:solidFill>
            <a:schemeClr val="tx1"/>
          </a:solidFill>
          <a:latin typeface="Segoe UI Light" pitchFamily="34" charset="0"/>
          <a:ea typeface="MS PGothic" pitchFamily="34" charset="-128"/>
        </a:defRPr>
      </a:lvl2pPr>
      <a:lvl3pPr algn="l" defTabSz="913505" rtl="0" eaLnBrk="1" fontAlgn="base" hangingPunct="1">
        <a:lnSpc>
          <a:spcPct val="90000"/>
        </a:lnSpc>
        <a:spcBef>
          <a:spcPct val="0"/>
        </a:spcBef>
        <a:spcAft>
          <a:spcPct val="0"/>
        </a:spcAft>
        <a:defRPr sz="5294">
          <a:solidFill>
            <a:schemeClr val="tx1"/>
          </a:solidFill>
          <a:latin typeface="Segoe UI Light" pitchFamily="34" charset="0"/>
          <a:ea typeface="MS PGothic" pitchFamily="34" charset="-128"/>
        </a:defRPr>
      </a:lvl3pPr>
      <a:lvl4pPr algn="l" defTabSz="913505" rtl="0" eaLnBrk="1" fontAlgn="base" hangingPunct="1">
        <a:lnSpc>
          <a:spcPct val="90000"/>
        </a:lnSpc>
        <a:spcBef>
          <a:spcPct val="0"/>
        </a:spcBef>
        <a:spcAft>
          <a:spcPct val="0"/>
        </a:spcAft>
        <a:defRPr sz="5294">
          <a:solidFill>
            <a:schemeClr val="tx1"/>
          </a:solidFill>
          <a:latin typeface="Segoe UI Light" pitchFamily="34" charset="0"/>
          <a:ea typeface="MS PGothic" pitchFamily="34" charset="-128"/>
        </a:defRPr>
      </a:lvl4pPr>
      <a:lvl5pPr algn="l" defTabSz="913505" rtl="0" eaLnBrk="1" fontAlgn="base" hangingPunct="1">
        <a:lnSpc>
          <a:spcPct val="90000"/>
        </a:lnSpc>
        <a:spcBef>
          <a:spcPct val="0"/>
        </a:spcBef>
        <a:spcAft>
          <a:spcPct val="0"/>
        </a:spcAft>
        <a:defRPr sz="5294">
          <a:solidFill>
            <a:schemeClr val="tx1"/>
          </a:solidFill>
          <a:latin typeface="Segoe UI Light" pitchFamily="34" charset="0"/>
          <a:ea typeface="MS PGothic" pitchFamily="34" charset="-128"/>
        </a:defRPr>
      </a:lvl5pPr>
      <a:lvl6pPr marL="448193" algn="l" defTabSz="913505" rtl="0" eaLnBrk="1" fontAlgn="base" hangingPunct="1">
        <a:lnSpc>
          <a:spcPct val="90000"/>
        </a:lnSpc>
        <a:spcBef>
          <a:spcPct val="0"/>
        </a:spcBef>
        <a:spcAft>
          <a:spcPct val="0"/>
        </a:spcAft>
        <a:defRPr sz="5294">
          <a:solidFill>
            <a:schemeClr val="tx1"/>
          </a:solidFill>
          <a:latin typeface="Segoe UI Light" pitchFamily="34" charset="0"/>
          <a:ea typeface="MS PGothic" pitchFamily="34" charset="-128"/>
        </a:defRPr>
      </a:lvl6pPr>
      <a:lvl7pPr marL="896386" algn="l" defTabSz="913505" rtl="0" eaLnBrk="1" fontAlgn="base" hangingPunct="1">
        <a:lnSpc>
          <a:spcPct val="90000"/>
        </a:lnSpc>
        <a:spcBef>
          <a:spcPct val="0"/>
        </a:spcBef>
        <a:spcAft>
          <a:spcPct val="0"/>
        </a:spcAft>
        <a:defRPr sz="5294">
          <a:solidFill>
            <a:schemeClr val="tx1"/>
          </a:solidFill>
          <a:latin typeface="Segoe UI Light" pitchFamily="34" charset="0"/>
          <a:ea typeface="MS PGothic" pitchFamily="34" charset="-128"/>
        </a:defRPr>
      </a:lvl7pPr>
      <a:lvl8pPr marL="1344579" algn="l" defTabSz="913505" rtl="0" eaLnBrk="1" fontAlgn="base" hangingPunct="1">
        <a:lnSpc>
          <a:spcPct val="90000"/>
        </a:lnSpc>
        <a:spcBef>
          <a:spcPct val="0"/>
        </a:spcBef>
        <a:spcAft>
          <a:spcPct val="0"/>
        </a:spcAft>
        <a:defRPr sz="5294">
          <a:solidFill>
            <a:schemeClr val="tx1"/>
          </a:solidFill>
          <a:latin typeface="Segoe UI Light" pitchFamily="34" charset="0"/>
          <a:ea typeface="MS PGothic" pitchFamily="34" charset="-128"/>
        </a:defRPr>
      </a:lvl8pPr>
      <a:lvl9pPr marL="1792773" algn="l" defTabSz="913505" rtl="0" eaLnBrk="1" fontAlgn="base" hangingPunct="1">
        <a:lnSpc>
          <a:spcPct val="90000"/>
        </a:lnSpc>
        <a:spcBef>
          <a:spcPct val="0"/>
        </a:spcBef>
        <a:spcAft>
          <a:spcPct val="0"/>
        </a:spcAft>
        <a:defRPr sz="5294">
          <a:solidFill>
            <a:schemeClr val="tx1"/>
          </a:solidFill>
          <a:latin typeface="Segoe UI Light" pitchFamily="34" charset="0"/>
          <a:ea typeface="MS PGothic" pitchFamily="34" charset="-128"/>
        </a:defRPr>
      </a:lvl9pPr>
    </p:titleStyle>
    <p:bodyStyle>
      <a:lvl1pPr marL="336145" indent="-336145" algn="l" defTabSz="913505" rtl="0" eaLnBrk="1" fontAlgn="base" hangingPunct="1">
        <a:lnSpc>
          <a:spcPct val="90000"/>
        </a:lnSpc>
        <a:spcBef>
          <a:spcPct val="20000"/>
        </a:spcBef>
        <a:spcAft>
          <a:spcPct val="0"/>
        </a:spcAft>
        <a:buSzPct val="90000"/>
        <a:buFont typeface="Arial" pitchFamily="34" charset="0"/>
        <a:buChar char="•"/>
        <a:defRPr sz="3921" kern="1200">
          <a:gradFill>
            <a:gsLst>
              <a:gs pos="1250">
                <a:schemeClr val="tx1"/>
              </a:gs>
              <a:gs pos="100000">
                <a:schemeClr val="tx1"/>
              </a:gs>
            </a:gsLst>
            <a:lin ang="5400000" scaled="0"/>
          </a:gradFill>
          <a:latin typeface="+mj-lt"/>
          <a:ea typeface="MS PGothic" pitchFamily="34" charset="-128"/>
          <a:cs typeface="+mn-cs"/>
        </a:defRPr>
      </a:lvl1pPr>
      <a:lvl2pPr marL="572691" indent="-236546" algn="l" defTabSz="913505" rtl="0" eaLnBrk="1" fontAlgn="base" hangingPunct="1">
        <a:lnSpc>
          <a:spcPct val="90000"/>
        </a:lnSpc>
        <a:spcBef>
          <a:spcPct val="20000"/>
        </a:spcBef>
        <a:spcAft>
          <a:spcPct val="0"/>
        </a:spcAft>
        <a:buSzPct val="90000"/>
        <a:buFont typeface="Arial" pitchFamily="34" charset="0"/>
        <a:buChar char="•"/>
        <a:defRPr sz="2353" kern="1200">
          <a:gradFill>
            <a:gsLst>
              <a:gs pos="1250">
                <a:schemeClr val="tx1"/>
              </a:gs>
              <a:gs pos="100000">
                <a:schemeClr val="tx1"/>
              </a:gs>
            </a:gsLst>
            <a:lin ang="5400000" scaled="0"/>
          </a:gradFill>
          <a:latin typeface="+mn-lt"/>
          <a:ea typeface="MS PGothic" pitchFamily="34" charset="-128"/>
          <a:cs typeface="+mn-cs"/>
        </a:defRPr>
      </a:lvl2pPr>
      <a:lvl3pPr marL="784338" indent="-224097" algn="l" defTabSz="913505" rtl="0" eaLnBrk="1" fontAlgn="base" hangingPunct="1">
        <a:lnSpc>
          <a:spcPct val="90000"/>
        </a:lnSpc>
        <a:spcBef>
          <a:spcPct val="20000"/>
        </a:spcBef>
        <a:spcAft>
          <a:spcPct val="0"/>
        </a:spcAft>
        <a:buSzPct val="90000"/>
        <a:buFont typeface="Arial" pitchFamily="34" charset="0"/>
        <a:buChar char="•"/>
        <a:defRPr sz="1961" kern="1200">
          <a:gradFill>
            <a:gsLst>
              <a:gs pos="1250">
                <a:schemeClr val="tx1"/>
              </a:gs>
              <a:gs pos="100000">
                <a:schemeClr val="tx1"/>
              </a:gs>
            </a:gsLst>
            <a:lin ang="5400000" scaled="0"/>
          </a:gradFill>
          <a:latin typeface="+mn-lt"/>
          <a:ea typeface="MS PGothic" pitchFamily="34" charset="-128"/>
          <a:cs typeface="+mn-cs"/>
        </a:defRPr>
      </a:lvl3pPr>
      <a:lvl4pPr marL="1008435" indent="-224097" algn="l" defTabSz="913505" rtl="0" eaLnBrk="1" fontAlgn="base" hangingPunct="1">
        <a:lnSpc>
          <a:spcPct val="90000"/>
        </a:lnSpc>
        <a:spcBef>
          <a:spcPct val="20000"/>
        </a:spcBef>
        <a:spcAft>
          <a:spcPct val="0"/>
        </a:spcAft>
        <a:buSzPct val="90000"/>
        <a:buFont typeface="Arial" pitchFamily="34" charset="0"/>
        <a:buChar char="•"/>
        <a:defRPr kern="1200">
          <a:gradFill>
            <a:gsLst>
              <a:gs pos="1250">
                <a:schemeClr val="tx1"/>
              </a:gs>
              <a:gs pos="100000">
                <a:schemeClr val="tx1"/>
              </a:gs>
            </a:gsLst>
            <a:lin ang="5400000" scaled="0"/>
          </a:gradFill>
          <a:latin typeface="+mn-lt"/>
          <a:ea typeface="MS PGothic" pitchFamily="34" charset="-128"/>
          <a:cs typeface="+mn-cs"/>
        </a:defRPr>
      </a:lvl4pPr>
      <a:lvl5pPr marL="1232531" indent="-224097" algn="l" defTabSz="913505" rtl="0" eaLnBrk="1" fontAlgn="base" hangingPunct="1">
        <a:lnSpc>
          <a:spcPct val="90000"/>
        </a:lnSpc>
        <a:spcBef>
          <a:spcPct val="20000"/>
        </a:spcBef>
        <a:spcAft>
          <a:spcPct val="0"/>
        </a:spcAft>
        <a:buSzPct val="90000"/>
        <a:buFont typeface="Arial" pitchFamily="34" charset="0"/>
        <a:buChar char="•"/>
        <a:defRPr kern="1200">
          <a:gradFill>
            <a:gsLst>
              <a:gs pos="1250">
                <a:schemeClr val="tx1"/>
              </a:gs>
              <a:gs pos="100000">
                <a:schemeClr val="tx1"/>
              </a:gs>
            </a:gsLst>
            <a:lin ang="5400000" scaled="0"/>
          </a:gradFill>
          <a:latin typeface="+mn-lt"/>
          <a:ea typeface="MS PGothic" pitchFamily="34" charset="-128"/>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88">
          <p15:clr>
            <a:srgbClr val="F26B43"/>
          </p15:clr>
        </p15:guide>
        <p15:guide id="2" pos="7546">
          <p15:clr>
            <a:srgbClr val="F26B43"/>
          </p15:clr>
        </p15:guide>
        <p15:guide id="3" orient="horz" pos="4219">
          <p15:clr>
            <a:srgbClr val="5ACBF0"/>
          </p15:clr>
        </p15:guide>
        <p15:guide id="4" orient="horz" pos="302">
          <p15:clr>
            <a:srgbClr val="F26B43"/>
          </p15:clr>
        </p15:guide>
        <p15:guide id="5" orient="horz" pos="4104">
          <p15:clr>
            <a:srgbClr val="F26B43"/>
          </p15:clr>
        </p15:guide>
        <p15:guide id="6" orient="horz" pos="187">
          <p15:clr>
            <a:srgbClr val="5ACBF0"/>
          </p15:clr>
        </p15:guide>
        <p15:guide id="7" pos="173">
          <p15:clr>
            <a:srgbClr val="5ACBF0"/>
          </p15:clr>
        </p15:guide>
        <p15:guide id="8" pos="7661">
          <p15:clr>
            <a:srgbClr val="5ACBF0"/>
          </p15:clr>
        </p15:guide>
        <p15:guide id="9" pos="749">
          <p15:clr>
            <a:srgbClr val="A4A3A4"/>
          </p15:clr>
        </p15:guide>
        <p15:guide id="10" pos="1325">
          <p15:clr>
            <a:srgbClr val="A4A3A4"/>
          </p15:clr>
        </p15:guide>
        <p15:guide id="11" pos="1901">
          <p15:clr>
            <a:srgbClr val="A4A3A4"/>
          </p15:clr>
        </p15:guide>
        <p15:guide id="12" pos="2477">
          <p15:clr>
            <a:srgbClr val="A4A3A4"/>
          </p15:clr>
        </p15:guide>
        <p15:guide id="13" pos="3053">
          <p15:clr>
            <a:srgbClr val="A4A3A4"/>
          </p15:clr>
        </p15:guide>
        <p15:guide id="14" pos="3629">
          <p15:clr>
            <a:srgbClr val="A4A3A4"/>
          </p15:clr>
        </p15:guide>
        <p15:guide id="15" pos="4205">
          <p15:clr>
            <a:srgbClr val="A4A3A4"/>
          </p15:clr>
        </p15:guide>
        <p15:guide id="16" pos="4781">
          <p15:clr>
            <a:srgbClr val="A4A3A4"/>
          </p15:clr>
        </p15:guide>
        <p15:guide id="17" pos="5357">
          <p15:clr>
            <a:srgbClr val="A4A3A4"/>
          </p15:clr>
        </p15:guide>
        <p15:guide id="18" pos="5933">
          <p15:clr>
            <a:srgbClr val="A4A3A4"/>
          </p15:clr>
        </p15:guide>
        <p15:guide id="19" pos="6509">
          <p15:clr>
            <a:srgbClr val="A4A3A4"/>
          </p15:clr>
        </p15:guide>
        <p15:guide id="20" pos="7085">
          <p15:clr>
            <a:srgbClr val="A4A3A4"/>
          </p15:clr>
        </p15:guide>
        <p15:guide id="21" orient="horz" pos="1339">
          <p15:clr>
            <a:srgbClr val="A4A3A4"/>
          </p15:clr>
        </p15:guide>
        <p15:guide id="22" orient="horz" pos="763">
          <p15:clr>
            <a:srgbClr val="A4A3A4"/>
          </p15:clr>
        </p15:guide>
        <p15:guide id="23" orient="horz" pos="1915">
          <p15:clr>
            <a:srgbClr val="A4A3A4"/>
          </p15:clr>
        </p15:guide>
        <p15:guide id="24" orient="horz" pos="2491">
          <p15:clr>
            <a:srgbClr val="A4A3A4"/>
          </p15:clr>
        </p15:guide>
        <p15:guide id="25" orient="horz" pos="3067">
          <p15:clr>
            <a:srgbClr val="A4A3A4"/>
          </p15:clr>
        </p15:guide>
        <p15:guide id="26" orient="horz" pos="3643">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2"/>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11459419"/>
      </p:ext>
    </p:extLst>
  </p:cSld>
  <p:clrMap bg1="dk1" tx1="lt1" bg2="dk2" tx2="lt2" accent1="accent1" accent2="accent2" accent3="accent3" accent4="accent4" accent5="accent5" accent6="accent6" hlink="hlink" folHlink="folHlink"/>
  <p:sldLayoutIdLst>
    <p:sldLayoutId id="2147483762" r:id="rId1"/>
    <p:sldLayoutId id="2147483763" r:id="rId2"/>
    <p:sldLayoutId id="2147483764" r:id="rId3"/>
    <p:sldLayoutId id="2147483765" r:id="rId4"/>
    <p:sldLayoutId id="2147483766" r:id="rId5"/>
    <p:sldLayoutId id="2147483767" r:id="rId6"/>
    <p:sldLayoutId id="2147483768" r:id="rId7"/>
    <p:sldLayoutId id="2147483770" r:id="rId8"/>
    <p:sldLayoutId id="2147483771" r:id="rId9"/>
    <p:sldLayoutId id="2147483920" r:id="rId10"/>
    <p:sldLayoutId id="2147483922" r:id="rId11"/>
  </p:sldLayoutIdLst>
  <p:transition spd="slow">
    <p:push dir="u"/>
  </p:transition>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0">
                <a:srgbClr val="3F3F3F"/>
              </a:gs>
              <a:gs pos="100000">
                <a:srgbClr val="3F3F3F"/>
              </a:gs>
            </a:gsLst>
            <a:lin ang="5400000" scaled="1"/>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0">
                <a:srgbClr val="3F3F3F"/>
              </a:gs>
              <a:gs pos="100000">
                <a:srgbClr val="3F3F3F"/>
              </a:gs>
            </a:gsLst>
            <a:lin ang="5400000" scaled="1"/>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0">
                <a:srgbClr val="3F3F3F"/>
              </a:gs>
              <a:gs pos="100000">
                <a:srgbClr val="3F3F3F"/>
              </a:gs>
            </a:gsLst>
            <a:lin ang="5400000" scaled="1"/>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0">
                <a:srgbClr val="3F3F3F"/>
              </a:gs>
              <a:gs pos="100000">
                <a:srgbClr val="3F3F3F"/>
              </a:gs>
            </a:gsLst>
            <a:lin ang="5400000" scaled="1"/>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0">
                <a:srgbClr val="3F3F3F"/>
              </a:gs>
              <a:gs pos="100000">
                <a:srgbClr val="3F3F3F"/>
              </a:gs>
            </a:gsLst>
            <a:lin ang="5400000" scaled="1"/>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0">
                <a:srgbClr val="3F3F3F"/>
              </a:gs>
              <a:gs pos="100000">
                <a:srgbClr val="3F3F3F"/>
              </a:gs>
            </a:gsLst>
            <a:lin ang="5400000" scaled="1"/>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4">
          <p15:clr>
            <a:srgbClr val="A4A3A4"/>
          </p15:clr>
        </p15:guide>
        <p15:guide id="11" pos="1901">
          <p15:clr>
            <a:srgbClr val="A4A3A4"/>
          </p15:clr>
        </p15:guide>
        <p15:guide id="12" pos="2477">
          <p15:clr>
            <a:srgbClr val="A4A3A4"/>
          </p15:clr>
        </p15:guide>
        <p15:guide id="13" pos="3053">
          <p15:clr>
            <a:srgbClr val="A4A3A4"/>
          </p15:clr>
        </p15:guide>
        <p15:guide id="14" pos="3632">
          <p15:clr>
            <a:srgbClr val="A4A3A4"/>
          </p15:clr>
        </p15:guide>
        <p15:guide id="15" pos="4200">
          <p15:clr>
            <a:srgbClr val="A4A3A4"/>
          </p15:clr>
        </p15:guide>
        <p15:guide id="16" pos="4776">
          <p15:clr>
            <a:srgbClr val="A4A3A4"/>
          </p15:clr>
        </p15:guide>
        <p15:guide id="17" pos="5344">
          <p15:clr>
            <a:srgbClr val="A4A3A4"/>
          </p15:clr>
        </p15:guide>
        <p15:guide id="18" pos="5920">
          <p15:clr>
            <a:srgbClr val="A4A3A4"/>
          </p15:clr>
        </p15:guide>
        <p15:guide id="19" pos="6496">
          <p15:clr>
            <a:srgbClr val="A4A3A4"/>
          </p15:clr>
        </p15:guide>
        <p15:guide id="20" pos="7072">
          <p15:clr>
            <a:srgbClr val="A4A3A4"/>
          </p15:clr>
        </p15:guide>
        <p15:guide id="21" pos="7648">
          <p15:clr>
            <a:srgbClr val="5ACBF0"/>
          </p15:clr>
        </p15:guide>
        <p15:guide id="22" pos="1320">
          <p15:clr>
            <a:srgbClr val="A4A3A4"/>
          </p15:clr>
        </p15:guide>
        <p15:guide id="23" pos="280">
          <p15:clr>
            <a:srgbClr val="FBAE40"/>
          </p15:clr>
        </p15:guide>
        <p15:guide id="24" pos="7541">
          <p15:clr>
            <a:srgbClr val="FBAE40"/>
          </p15:clr>
        </p15:guide>
        <p15:guide id="25" orient="horz" pos="283">
          <p15:clr>
            <a:srgbClr val="FBAE40"/>
          </p15:clr>
        </p15:guide>
        <p15:guide id="26" orient="horz" pos="4123">
          <p15:clr>
            <a:srgbClr val="FBAE40"/>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2" y="1693489"/>
            <a:ext cx="11653521" cy="1676869"/>
          </a:xfrm>
          <a:prstGeom prst="rect">
            <a:avLst/>
          </a:prstGeom>
        </p:spPr>
        <p:txBody>
          <a:bodyPr vert="horz" wrap="square" lIns="146304" tIns="91440" rIns="146304" bIns="91440" rtlCol="0">
            <a:spAutoFit/>
          </a:bodyPr>
          <a:lstStyle/>
          <a:p>
            <a:pPr marL="0" marR="0" lvl="0" indent="0" algn="l" defTabSz="914192" rtl="0" eaLnBrk="1" fontAlgn="auto" latinLnBrk="0" hangingPunct="1">
              <a:lnSpc>
                <a:spcPct val="90000"/>
              </a:lnSpc>
              <a:spcBef>
                <a:spcPct val="20000"/>
              </a:spcBef>
              <a:spcAft>
                <a:spcPts val="0"/>
              </a:spcAft>
              <a:buClrTx/>
              <a:buSzPct val="90000"/>
              <a:tabLst/>
            </a:pPr>
            <a:r>
              <a:rPr lang="en-US" dirty="0"/>
              <a:t>Click to edit Master text styles</a:t>
            </a:r>
          </a:p>
          <a:p>
            <a:pPr marL="0" marR="0" lvl="1" indent="0" algn="l" defTabSz="914192" rtl="0" eaLnBrk="1" fontAlgn="auto" latinLnBrk="0" hangingPunct="1">
              <a:lnSpc>
                <a:spcPct val="90000"/>
              </a:lnSpc>
              <a:spcBef>
                <a:spcPct val="20000"/>
              </a:spcBef>
              <a:spcAft>
                <a:spcPts val="0"/>
              </a:spcAft>
              <a:buClrTx/>
              <a:buSzPct val="90000"/>
              <a:tabLst/>
            </a:pPr>
            <a:r>
              <a:rPr lang="en-US" dirty="0"/>
              <a:t>Second level</a:t>
            </a:r>
          </a:p>
          <a:p>
            <a:pPr marL="0" marR="0" lvl="2" indent="0" algn="l" defTabSz="914192" rtl="0" eaLnBrk="1" fontAlgn="auto" latinLnBrk="0" hangingPunct="1">
              <a:lnSpc>
                <a:spcPct val="90000"/>
              </a:lnSpc>
              <a:spcBef>
                <a:spcPct val="20000"/>
              </a:spcBef>
              <a:spcAft>
                <a:spcPts val="0"/>
              </a:spcAft>
              <a:buClrTx/>
              <a:buSzPct val="90000"/>
              <a:tabLst/>
            </a:pPr>
            <a:r>
              <a:rPr lang="en-US" dirty="0"/>
              <a:t>Third level</a:t>
            </a:r>
          </a:p>
          <a:p>
            <a:pPr marL="0" marR="0" lvl="3" indent="0" algn="l" defTabSz="914192" rtl="0" eaLnBrk="1" fontAlgn="auto" latinLnBrk="0" hangingPunct="1">
              <a:lnSpc>
                <a:spcPct val="90000"/>
              </a:lnSpc>
              <a:spcBef>
                <a:spcPct val="20000"/>
              </a:spcBef>
              <a:spcAft>
                <a:spcPts val="0"/>
              </a:spcAft>
              <a:buClrTx/>
              <a:buSzPct val="90000"/>
              <a:tabLst/>
            </a:pPr>
            <a:r>
              <a:rPr lang="en-US" dirty="0"/>
              <a:t>Fourth level</a:t>
            </a:r>
          </a:p>
          <a:p>
            <a:pPr marL="0" marR="0" lvl="4" indent="0" algn="l" defTabSz="914192" rtl="0" eaLnBrk="1" fontAlgn="auto" latinLnBrk="0" hangingPunct="1">
              <a:lnSpc>
                <a:spcPct val="90000"/>
              </a:lnSpc>
              <a:spcBef>
                <a:spcPct val="20000"/>
              </a:spcBef>
              <a:spcAft>
                <a:spcPts val="0"/>
              </a:spcAft>
              <a:buClrTx/>
              <a:buSzPct val="90000"/>
              <a:tabLst/>
            </a:pPr>
            <a:r>
              <a:rPr lang="en-US" dirty="0"/>
              <a:t>Fifth level</a:t>
            </a:r>
          </a:p>
        </p:txBody>
      </p:sp>
      <p:pic>
        <p:nvPicPr>
          <p:cNvPr id="7" name="Picture 6"/>
          <p:cNvPicPr>
            <a:picLocks noChangeAspect="1"/>
          </p:cNvPicPr>
          <p:nvPr userDrawn="1"/>
        </p:nvPicPr>
        <p:blipFill>
          <a:blip r:embed="rId22"/>
          <a:stretch>
            <a:fillRect/>
          </a:stretch>
        </p:blipFill>
        <p:spPr>
          <a:xfrm rot="5400000">
            <a:off x="9208748" y="2991034"/>
            <a:ext cx="6858623" cy="876557"/>
          </a:xfrm>
          <a:prstGeom prst="rect">
            <a:avLst/>
          </a:prstGeom>
        </p:spPr>
      </p:pic>
    </p:spTree>
    <p:extLst>
      <p:ext uri="{BB962C8B-B14F-4D97-AF65-F5344CB8AC3E}">
        <p14:creationId xmlns:p14="http://schemas.microsoft.com/office/powerpoint/2010/main" val="1530728918"/>
      </p:ext>
    </p:extLst>
  </p:cSld>
  <p:clrMap bg1="lt1" tx1="dk1" bg2="lt2" tx2="dk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2" r:id="rId11"/>
    <p:sldLayoutId id="2147483793" r:id="rId12"/>
    <p:sldLayoutId id="2147483794" r:id="rId13"/>
    <p:sldLayoutId id="2147483795" r:id="rId14"/>
    <p:sldLayoutId id="2147483796" r:id="rId15"/>
    <p:sldLayoutId id="2147483797" r:id="rId16"/>
    <p:sldLayoutId id="2147483798" r:id="rId17"/>
    <p:sldLayoutId id="2147483799" r:id="rId18"/>
    <p:sldLayoutId id="2147483800" r:id="rId19"/>
    <p:sldLayoutId id="2147483801" r:id="rId20"/>
  </p:sldLayoutIdLst>
  <p:transition>
    <p:fade/>
  </p:transition>
  <p:txStyles>
    <p:titleStyle>
      <a:lvl1pPr algn="l" defTabSz="914192" rtl="0" eaLnBrk="1" latinLnBrk="0" hangingPunct="1">
        <a:lnSpc>
          <a:spcPct val="90000"/>
        </a:lnSpc>
        <a:spcBef>
          <a:spcPct val="0"/>
        </a:spcBef>
        <a:buNone/>
        <a:defRPr lang="en-US" sz="3528" b="1" kern="1200" cap="none" spc="-147" baseline="0" dirty="0">
          <a:ln w="3175">
            <a:noFill/>
          </a:ln>
          <a:solidFill>
            <a:schemeClr val="tx1"/>
          </a:solidFill>
          <a:effectLst/>
          <a:latin typeface="Segoe UI" panose="020B0502040204020203" pitchFamily="34" charset="0"/>
          <a:ea typeface="+mn-ea"/>
          <a:cs typeface="Segoe UI" panose="020B0502040204020203"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None/>
        <a:tabLst/>
        <a:defRPr lang="en-US" sz="3136" kern="1200" spc="0" baseline="0" dirty="0" smtClean="0">
          <a:solidFill>
            <a:schemeClr val="tx1"/>
          </a:solidFill>
          <a:latin typeface="Segoe UI" panose="020B0502040204020203" pitchFamily="34" charset="0"/>
          <a:ea typeface="+mn-ea"/>
          <a:cs typeface="Segoe UI" panose="020B0502040204020203" pitchFamily="34" charset="0"/>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chemeClr val="tx1"/>
          </a:solidFill>
          <a:latin typeface="Segoe UI" panose="020B0502040204020203" pitchFamily="34" charset="0"/>
          <a:ea typeface="+mn-ea"/>
          <a:cs typeface="Segoe UI" panose="020B0502040204020203" pitchFamily="34" charset="0"/>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567" kern="1200" spc="0" baseline="0">
          <a:solidFill>
            <a:schemeClr val="tx1"/>
          </a:solidFill>
          <a:latin typeface="Segoe UI" panose="020B0502040204020203" pitchFamily="34" charset="0"/>
          <a:ea typeface="+mn-ea"/>
          <a:cs typeface="Segoe UI" panose="020B0502040204020203" pitchFamily="34" charset="0"/>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371" kern="1200" spc="0" baseline="0">
          <a:solidFill>
            <a:schemeClr val="tx1"/>
          </a:solidFill>
          <a:latin typeface="Segoe UI" panose="020B0502040204020203" pitchFamily="34" charset="0"/>
          <a:ea typeface="+mn-ea"/>
          <a:cs typeface="Segoe UI" panose="020B0502040204020203" pitchFamily="34" charset="0"/>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371" kern="1200" spc="0" baseline="0">
          <a:solidFill>
            <a:schemeClr val="tx1"/>
          </a:solidFill>
          <a:latin typeface="Segoe UI" panose="020B0502040204020203" pitchFamily="34" charset="0"/>
          <a:ea typeface="+mn-ea"/>
          <a:cs typeface="Segoe UI" panose="020B0502040204020203" pitchFamily="34" charset="0"/>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1" y="289513"/>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9"/>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13"/>
          <a:stretch>
            <a:fillRect/>
          </a:stretch>
        </p:blipFill>
        <p:spPr>
          <a:xfrm rot="5400000">
            <a:off x="9208749" y="2991034"/>
            <a:ext cx="6858623" cy="876557"/>
          </a:xfrm>
          <a:prstGeom prst="rect">
            <a:avLst/>
          </a:prstGeom>
        </p:spPr>
      </p:pic>
      <p:pic>
        <p:nvPicPr>
          <p:cNvPr id="5" name="Picture 4"/>
          <p:cNvPicPr>
            <a:picLocks noChangeAspect="1"/>
          </p:cNvPicPr>
          <p:nvPr userDrawn="1"/>
        </p:nvPicPr>
        <p:blipFill>
          <a:blip r:embed="rId13"/>
          <a:stretch>
            <a:fillRect/>
          </a:stretch>
        </p:blipFill>
        <p:spPr>
          <a:xfrm rot="5400000">
            <a:off x="9208749" y="2991034"/>
            <a:ext cx="6858623" cy="876557"/>
          </a:xfrm>
          <a:prstGeom prst="rect">
            <a:avLst/>
          </a:prstGeom>
        </p:spPr>
      </p:pic>
    </p:spTree>
    <p:extLst>
      <p:ext uri="{BB962C8B-B14F-4D97-AF65-F5344CB8AC3E}">
        <p14:creationId xmlns:p14="http://schemas.microsoft.com/office/powerpoint/2010/main" val="2527073755"/>
      </p:ext>
    </p:extLst>
  </p:cSld>
  <p:clrMap bg1="dk1" tx1="lt1" bg2="dk2" tx2="lt2" accent1="accent1" accent2="accent2" accent3="accent3" accent4="accent4" accent5="accent5" accent6="accent6" hlink="hlink" folHlink="folHlink"/>
  <p:sldLayoutIdLst>
    <p:sldLayoutId id="2147483803" r:id="rId1"/>
    <p:sldLayoutId id="2147483804" r:id="rId2"/>
    <p:sldLayoutId id="2147483805" r:id="rId3"/>
    <p:sldLayoutId id="2147483806" r:id="rId4"/>
    <p:sldLayoutId id="2147483807" r:id="rId5"/>
    <p:sldLayoutId id="2147483808" r:id="rId6"/>
    <p:sldLayoutId id="2147483809" r:id="rId7"/>
    <p:sldLayoutId id="2147483810" r:id="rId8"/>
    <p:sldLayoutId id="2147483811" r:id="rId9"/>
    <p:sldLayoutId id="2147483812" r:id="rId10"/>
    <p:sldLayoutId id="2147483813" r:id="rId11"/>
  </p:sldLayoutIdLst>
  <p:transition>
    <p:fade/>
  </p:transition>
  <p:txStyles>
    <p:titleStyle>
      <a:lvl1pPr algn="l" defTabSz="914107"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50" marR="0" indent="-336050"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29" marR="0" indent="-236480"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2pPr>
      <a:lvl3pPr marL="784115"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3pPr>
      <a:lvl4pPr marL="1008149"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4" kern="1200" spc="0" baseline="0">
          <a:gradFill>
            <a:gsLst>
              <a:gs pos="1250">
                <a:schemeClr val="tx1"/>
              </a:gs>
              <a:gs pos="100000">
                <a:schemeClr val="tx1"/>
              </a:gs>
            </a:gsLst>
            <a:lin ang="5400000" scaled="0"/>
          </a:gradFill>
          <a:latin typeface="+mn-lt"/>
          <a:ea typeface="+mn-ea"/>
          <a:cs typeface="+mn-cs"/>
        </a:defRPr>
      </a:lvl4pPr>
      <a:lvl5pPr marL="1232181"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4" kern="1200" spc="0" baseline="0">
          <a:gradFill>
            <a:gsLst>
              <a:gs pos="1250">
                <a:schemeClr val="tx1"/>
              </a:gs>
              <a:gs pos="100000">
                <a:schemeClr val="tx1"/>
              </a:gs>
            </a:gsLst>
            <a:lin ang="5400000" scaled="0"/>
          </a:gradFill>
          <a:latin typeface="+mn-lt"/>
          <a:ea typeface="+mn-ea"/>
          <a:cs typeface="+mn-cs"/>
        </a:defRPr>
      </a:lvl5pPr>
      <a:lvl6pPr marL="2513794"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50"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903"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958"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07" rtl="0" eaLnBrk="1" latinLnBrk="0" hangingPunct="1">
        <a:defRPr sz="1764" kern="1200">
          <a:solidFill>
            <a:schemeClr val="tx1"/>
          </a:solidFill>
          <a:latin typeface="+mn-lt"/>
          <a:ea typeface="+mn-ea"/>
          <a:cs typeface="+mn-cs"/>
        </a:defRPr>
      </a:lvl1pPr>
      <a:lvl2pPr marL="457054" algn="l" defTabSz="914107" rtl="0" eaLnBrk="1" latinLnBrk="0" hangingPunct="1">
        <a:defRPr sz="1764" kern="1200">
          <a:solidFill>
            <a:schemeClr val="tx1"/>
          </a:solidFill>
          <a:latin typeface="+mn-lt"/>
          <a:ea typeface="+mn-ea"/>
          <a:cs typeface="+mn-cs"/>
        </a:defRPr>
      </a:lvl2pPr>
      <a:lvl3pPr marL="914107" algn="l" defTabSz="914107" rtl="0" eaLnBrk="1" latinLnBrk="0" hangingPunct="1">
        <a:defRPr sz="1764" kern="1200">
          <a:solidFill>
            <a:schemeClr val="tx1"/>
          </a:solidFill>
          <a:latin typeface="+mn-lt"/>
          <a:ea typeface="+mn-ea"/>
          <a:cs typeface="+mn-cs"/>
        </a:defRPr>
      </a:lvl3pPr>
      <a:lvl4pPr marL="1371161" algn="l" defTabSz="914107" rtl="0" eaLnBrk="1" latinLnBrk="0" hangingPunct="1">
        <a:defRPr sz="1764" kern="1200">
          <a:solidFill>
            <a:schemeClr val="tx1"/>
          </a:solidFill>
          <a:latin typeface="+mn-lt"/>
          <a:ea typeface="+mn-ea"/>
          <a:cs typeface="+mn-cs"/>
        </a:defRPr>
      </a:lvl4pPr>
      <a:lvl5pPr marL="1828214" algn="l" defTabSz="914107" rtl="0" eaLnBrk="1" latinLnBrk="0" hangingPunct="1">
        <a:defRPr sz="1764" kern="1200">
          <a:solidFill>
            <a:schemeClr val="tx1"/>
          </a:solidFill>
          <a:latin typeface="+mn-lt"/>
          <a:ea typeface="+mn-ea"/>
          <a:cs typeface="+mn-cs"/>
        </a:defRPr>
      </a:lvl5pPr>
      <a:lvl6pPr marL="2285270" algn="l" defTabSz="914107" rtl="0" eaLnBrk="1" latinLnBrk="0" hangingPunct="1">
        <a:defRPr sz="1764" kern="1200">
          <a:solidFill>
            <a:schemeClr val="tx1"/>
          </a:solidFill>
          <a:latin typeface="+mn-lt"/>
          <a:ea typeface="+mn-ea"/>
          <a:cs typeface="+mn-cs"/>
        </a:defRPr>
      </a:lvl6pPr>
      <a:lvl7pPr marL="2742322" algn="l" defTabSz="914107" rtl="0" eaLnBrk="1" latinLnBrk="0" hangingPunct="1">
        <a:defRPr sz="1764" kern="1200">
          <a:solidFill>
            <a:schemeClr val="tx1"/>
          </a:solidFill>
          <a:latin typeface="+mn-lt"/>
          <a:ea typeface="+mn-ea"/>
          <a:cs typeface="+mn-cs"/>
        </a:defRPr>
      </a:lvl7pPr>
      <a:lvl8pPr marL="3199376" algn="l" defTabSz="914107" rtl="0" eaLnBrk="1" latinLnBrk="0" hangingPunct="1">
        <a:defRPr sz="1764" kern="1200">
          <a:solidFill>
            <a:schemeClr val="tx1"/>
          </a:solidFill>
          <a:latin typeface="+mn-lt"/>
          <a:ea typeface="+mn-ea"/>
          <a:cs typeface="+mn-cs"/>
        </a:defRPr>
      </a:lvl8pPr>
      <a:lvl9pPr marL="3656430" algn="l" defTabSz="914107"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078" cy="898109"/>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39" y="1189177"/>
            <a:ext cx="11653523" cy="2051485"/>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26027001"/>
      </p:ext>
    </p:extLst>
  </p:cSld>
  <p:clrMap bg1="lt1" tx1="dk1" bg2="lt2" tx2="dk2" accent1="accent1" accent2="accent2" accent3="accent3" accent4="accent4" accent5="accent5" accent6="accent6" hlink="hlink" folHlink="folHlink"/>
  <p:sldLayoutIdLst>
    <p:sldLayoutId id="2147483815" r:id="rId1"/>
    <p:sldLayoutId id="2147483816" r:id="rId2"/>
    <p:sldLayoutId id="2147483817" r:id="rId3"/>
    <p:sldLayoutId id="2147483818" r:id="rId4"/>
    <p:sldLayoutId id="2147483819" r:id="rId5"/>
    <p:sldLayoutId id="2147483820" r:id="rId6"/>
    <p:sldLayoutId id="2147483821" r:id="rId7"/>
    <p:sldLayoutId id="2147483822" r:id="rId8"/>
    <p:sldLayoutId id="2147483823" r:id="rId9"/>
    <p:sldLayoutId id="2147483824" r:id="rId10"/>
    <p:sldLayoutId id="2147483825" r:id="rId11"/>
    <p:sldLayoutId id="2147483826" r:id="rId12"/>
    <p:sldLayoutId id="2147483827" r:id="rId13"/>
    <p:sldLayoutId id="2147483828" r:id="rId14"/>
    <p:sldLayoutId id="2147483829" r:id="rId15"/>
    <p:sldLayoutId id="2147483830" r:id="rId16"/>
    <p:sldLayoutId id="2147483831" r:id="rId17"/>
    <p:sldLayoutId id="2147483832" r:id="rId18"/>
    <p:sldLayoutId id="2147483833" r:id="rId19"/>
    <p:sldLayoutId id="2147483834" r:id="rId20"/>
    <p:sldLayoutId id="2147483835" r:id="rId21"/>
    <p:sldLayoutId id="2147483836" r:id="rId22"/>
    <p:sldLayoutId id="2147483837" r:id="rId23"/>
    <p:sldLayoutId id="2147483838" r:id="rId24"/>
    <p:sldLayoutId id="2147483839" r:id="rId25"/>
    <p:sldLayoutId id="2147483840" r:id="rId26"/>
    <p:sldLayoutId id="2147483841" r:id="rId27"/>
  </p:sldLayoutIdLst>
  <p:transition>
    <p:fade/>
  </p:transition>
  <p:txStyles>
    <p:titleStyle>
      <a:lvl1pPr algn="l" defTabSz="913505" rtl="0" eaLnBrk="1" fontAlgn="base" hangingPunct="1">
        <a:lnSpc>
          <a:spcPct val="90000"/>
        </a:lnSpc>
        <a:spcBef>
          <a:spcPct val="0"/>
        </a:spcBef>
        <a:spcAft>
          <a:spcPct val="0"/>
        </a:spcAft>
        <a:defRPr lang="en-US" sz="5294" kern="1200" spc="-100" dirty="0">
          <a:ln w="3175">
            <a:noFill/>
          </a:ln>
          <a:gradFill>
            <a:gsLst>
              <a:gs pos="1250">
                <a:schemeClr val="tx1"/>
              </a:gs>
              <a:gs pos="100000">
                <a:schemeClr val="tx1"/>
              </a:gs>
            </a:gsLst>
            <a:lin ang="5400000" scaled="0"/>
          </a:gradFill>
          <a:latin typeface="+mj-lt"/>
          <a:ea typeface="MS PGothic" pitchFamily="34" charset="-128"/>
          <a:cs typeface="Segoe UI" pitchFamily="34" charset="0"/>
        </a:defRPr>
      </a:lvl1pPr>
      <a:lvl2pPr algn="l" defTabSz="913505" rtl="0" eaLnBrk="1" fontAlgn="base" hangingPunct="1">
        <a:lnSpc>
          <a:spcPct val="90000"/>
        </a:lnSpc>
        <a:spcBef>
          <a:spcPct val="0"/>
        </a:spcBef>
        <a:spcAft>
          <a:spcPct val="0"/>
        </a:spcAft>
        <a:defRPr sz="5294">
          <a:solidFill>
            <a:schemeClr val="tx1"/>
          </a:solidFill>
          <a:latin typeface="Segoe UI Light" pitchFamily="34" charset="0"/>
          <a:ea typeface="MS PGothic" pitchFamily="34" charset="-128"/>
        </a:defRPr>
      </a:lvl2pPr>
      <a:lvl3pPr algn="l" defTabSz="913505" rtl="0" eaLnBrk="1" fontAlgn="base" hangingPunct="1">
        <a:lnSpc>
          <a:spcPct val="90000"/>
        </a:lnSpc>
        <a:spcBef>
          <a:spcPct val="0"/>
        </a:spcBef>
        <a:spcAft>
          <a:spcPct val="0"/>
        </a:spcAft>
        <a:defRPr sz="5294">
          <a:solidFill>
            <a:schemeClr val="tx1"/>
          </a:solidFill>
          <a:latin typeface="Segoe UI Light" pitchFamily="34" charset="0"/>
          <a:ea typeface="MS PGothic" pitchFamily="34" charset="-128"/>
        </a:defRPr>
      </a:lvl3pPr>
      <a:lvl4pPr algn="l" defTabSz="913505" rtl="0" eaLnBrk="1" fontAlgn="base" hangingPunct="1">
        <a:lnSpc>
          <a:spcPct val="90000"/>
        </a:lnSpc>
        <a:spcBef>
          <a:spcPct val="0"/>
        </a:spcBef>
        <a:spcAft>
          <a:spcPct val="0"/>
        </a:spcAft>
        <a:defRPr sz="5294">
          <a:solidFill>
            <a:schemeClr val="tx1"/>
          </a:solidFill>
          <a:latin typeface="Segoe UI Light" pitchFamily="34" charset="0"/>
          <a:ea typeface="MS PGothic" pitchFamily="34" charset="-128"/>
        </a:defRPr>
      </a:lvl4pPr>
      <a:lvl5pPr algn="l" defTabSz="913505" rtl="0" eaLnBrk="1" fontAlgn="base" hangingPunct="1">
        <a:lnSpc>
          <a:spcPct val="90000"/>
        </a:lnSpc>
        <a:spcBef>
          <a:spcPct val="0"/>
        </a:spcBef>
        <a:spcAft>
          <a:spcPct val="0"/>
        </a:spcAft>
        <a:defRPr sz="5294">
          <a:solidFill>
            <a:schemeClr val="tx1"/>
          </a:solidFill>
          <a:latin typeface="Segoe UI Light" pitchFamily="34" charset="0"/>
          <a:ea typeface="MS PGothic" pitchFamily="34" charset="-128"/>
        </a:defRPr>
      </a:lvl5pPr>
      <a:lvl6pPr marL="448193" algn="l" defTabSz="913505" rtl="0" eaLnBrk="1" fontAlgn="base" hangingPunct="1">
        <a:lnSpc>
          <a:spcPct val="90000"/>
        </a:lnSpc>
        <a:spcBef>
          <a:spcPct val="0"/>
        </a:spcBef>
        <a:spcAft>
          <a:spcPct val="0"/>
        </a:spcAft>
        <a:defRPr sz="5294">
          <a:solidFill>
            <a:schemeClr val="tx1"/>
          </a:solidFill>
          <a:latin typeface="Segoe UI Light" pitchFamily="34" charset="0"/>
          <a:ea typeface="MS PGothic" pitchFamily="34" charset="-128"/>
        </a:defRPr>
      </a:lvl6pPr>
      <a:lvl7pPr marL="896386" algn="l" defTabSz="913505" rtl="0" eaLnBrk="1" fontAlgn="base" hangingPunct="1">
        <a:lnSpc>
          <a:spcPct val="90000"/>
        </a:lnSpc>
        <a:spcBef>
          <a:spcPct val="0"/>
        </a:spcBef>
        <a:spcAft>
          <a:spcPct val="0"/>
        </a:spcAft>
        <a:defRPr sz="5294">
          <a:solidFill>
            <a:schemeClr val="tx1"/>
          </a:solidFill>
          <a:latin typeface="Segoe UI Light" pitchFamily="34" charset="0"/>
          <a:ea typeface="MS PGothic" pitchFamily="34" charset="-128"/>
        </a:defRPr>
      </a:lvl7pPr>
      <a:lvl8pPr marL="1344579" algn="l" defTabSz="913505" rtl="0" eaLnBrk="1" fontAlgn="base" hangingPunct="1">
        <a:lnSpc>
          <a:spcPct val="90000"/>
        </a:lnSpc>
        <a:spcBef>
          <a:spcPct val="0"/>
        </a:spcBef>
        <a:spcAft>
          <a:spcPct val="0"/>
        </a:spcAft>
        <a:defRPr sz="5294">
          <a:solidFill>
            <a:schemeClr val="tx1"/>
          </a:solidFill>
          <a:latin typeface="Segoe UI Light" pitchFamily="34" charset="0"/>
          <a:ea typeface="MS PGothic" pitchFamily="34" charset="-128"/>
        </a:defRPr>
      </a:lvl8pPr>
      <a:lvl9pPr marL="1792773" algn="l" defTabSz="913505" rtl="0" eaLnBrk="1" fontAlgn="base" hangingPunct="1">
        <a:lnSpc>
          <a:spcPct val="90000"/>
        </a:lnSpc>
        <a:spcBef>
          <a:spcPct val="0"/>
        </a:spcBef>
        <a:spcAft>
          <a:spcPct val="0"/>
        </a:spcAft>
        <a:defRPr sz="5294">
          <a:solidFill>
            <a:schemeClr val="tx1"/>
          </a:solidFill>
          <a:latin typeface="Segoe UI Light" pitchFamily="34" charset="0"/>
          <a:ea typeface="MS PGothic" pitchFamily="34" charset="-128"/>
        </a:defRPr>
      </a:lvl9pPr>
    </p:titleStyle>
    <p:bodyStyle>
      <a:lvl1pPr marL="336145" indent="-336145" algn="l" defTabSz="913505" rtl="0" eaLnBrk="1" fontAlgn="base" hangingPunct="1">
        <a:lnSpc>
          <a:spcPct val="90000"/>
        </a:lnSpc>
        <a:spcBef>
          <a:spcPct val="20000"/>
        </a:spcBef>
        <a:spcAft>
          <a:spcPct val="0"/>
        </a:spcAft>
        <a:buSzPct val="90000"/>
        <a:buFont typeface="Arial" pitchFamily="34" charset="0"/>
        <a:buChar char="•"/>
        <a:defRPr sz="3921" kern="1200">
          <a:gradFill>
            <a:gsLst>
              <a:gs pos="1250">
                <a:schemeClr val="tx1"/>
              </a:gs>
              <a:gs pos="100000">
                <a:schemeClr val="tx1"/>
              </a:gs>
            </a:gsLst>
            <a:lin ang="5400000" scaled="0"/>
          </a:gradFill>
          <a:latin typeface="+mj-lt"/>
          <a:ea typeface="MS PGothic" pitchFamily="34" charset="-128"/>
          <a:cs typeface="+mn-cs"/>
        </a:defRPr>
      </a:lvl1pPr>
      <a:lvl2pPr marL="572691" indent="-236546" algn="l" defTabSz="913505" rtl="0" eaLnBrk="1" fontAlgn="base" hangingPunct="1">
        <a:lnSpc>
          <a:spcPct val="90000"/>
        </a:lnSpc>
        <a:spcBef>
          <a:spcPct val="20000"/>
        </a:spcBef>
        <a:spcAft>
          <a:spcPct val="0"/>
        </a:spcAft>
        <a:buSzPct val="90000"/>
        <a:buFont typeface="Arial" pitchFamily="34" charset="0"/>
        <a:buChar char="•"/>
        <a:defRPr sz="2353" kern="1200">
          <a:gradFill>
            <a:gsLst>
              <a:gs pos="1250">
                <a:schemeClr val="tx1"/>
              </a:gs>
              <a:gs pos="100000">
                <a:schemeClr val="tx1"/>
              </a:gs>
            </a:gsLst>
            <a:lin ang="5400000" scaled="0"/>
          </a:gradFill>
          <a:latin typeface="+mn-lt"/>
          <a:ea typeface="MS PGothic" pitchFamily="34" charset="-128"/>
          <a:cs typeface="+mn-cs"/>
        </a:defRPr>
      </a:lvl2pPr>
      <a:lvl3pPr marL="784338" indent="-224097" algn="l" defTabSz="913505" rtl="0" eaLnBrk="1" fontAlgn="base" hangingPunct="1">
        <a:lnSpc>
          <a:spcPct val="90000"/>
        </a:lnSpc>
        <a:spcBef>
          <a:spcPct val="20000"/>
        </a:spcBef>
        <a:spcAft>
          <a:spcPct val="0"/>
        </a:spcAft>
        <a:buSzPct val="90000"/>
        <a:buFont typeface="Arial" pitchFamily="34" charset="0"/>
        <a:buChar char="•"/>
        <a:defRPr sz="1961" kern="1200">
          <a:gradFill>
            <a:gsLst>
              <a:gs pos="1250">
                <a:schemeClr val="tx1"/>
              </a:gs>
              <a:gs pos="100000">
                <a:schemeClr val="tx1"/>
              </a:gs>
            </a:gsLst>
            <a:lin ang="5400000" scaled="0"/>
          </a:gradFill>
          <a:latin typeface="+mn-lt"/>
          <a:ea typeface="MS PGothic" pitchFamily="34" charset="-128"/>
          <a:cs typeface="+mn-cs"/>
        </a:defRPr>
      </a:lvl3pPr>
      <a:lvl4pPr marL="1008435" indent="-224097" algn="l" defTabSz="913505" rtl="0" eaLnBrk="1" fontAlgn="base" hangingPunct="1">
        <a:lnSpc>
          <a:spcPct val="90000"/>
        </a:lnSpc>
        <a:spcBef>
          <a:spcPct val="20000"/>
        </a:spcBef>
        <a:spcAft>
          <a:spcPct val="0"/>
        </a:spcAft>
        <a:buSzPct val="90000"/>
        <a:buFont typeface="Arial" pitchFamily="34" charset="0"/>
        <a:buChar char="•"/>
        <a:defRPr kern="1200">
          <a:gradFill>
            <a:gsLst>
              <a:gs pos="1250">
                <a:schemeClr val="tx1"/>
              </a:gs>
              <a:gs pos="100000">
                <a:schemeClr val="tx1"/>
              </a:gs>
            </a:gsLst>
            <a:lin ang="5400000" scaled="0"/>
          </a:gradFill>
          <a:latin typeface="+mn-lt"/>
          <a:ea typeface="MS PGothic" pitchFamily="34" charset="-128"/>
          <a:cs typeface="+mn-cs"/>
        </a:defRPr>
      </a:lvl4pPr>
      <a:lvl5pPr marL="1232531" indent="-224097" algn="l" defTabSz="913505" rtl="0" eaLnBrk="1" fontAlgn="base" hangingPunct="1">
        <a:lnSpc>
          <a:spcPct val="90000"/>
        </a:lnSpc>
        <a:spcBef>
          <a:spcPct val="20000"/>
        </a:spcBef>
        <a:spcAft>
          <a:spcPct val="0"/>
        </a:spcAft>
        <a:buSzPct val="90000"/>
        <a:buFont typeface="Arial" pitchFamily="34" charset="0"/>
        <a:buChar char="•"/>
        <a:defRPr kern="1200">
          <a:gradFill>
            <a:gsLst>
              <a:gs pos="1250">
                <a:schemeClr val="tx1"/>
              </a:gs>
              <a:gs pos="100000">
                <a:schemeClr val="tx1"/>
              </a:gs>
            </a:gsLst>
            <a:lin ang="5400000" scaled="0"/>
          </a:gradFill>
          <a:latin typeface="+mn-lt"/>
          <a:ea typeface="MS PGothic" pitchFamily="34" charset="-128"/>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73">
          <p15:clr>
            <a:srgbClr val="F26B43"/>
          </p15:clr>
        </p15:guide>
        <p15:guide id="2" pos="7661">
          <p15:clr>
            <a:srgbClr val="F26B43"/>
          </p15:clr>
        </p15:guide>
        <p15:guide id="3" orient="horz" pos="307">
          <p15:clr>
            <a:srgbClr val="5ACBF0"/>
          </p15:clr>
        </p15:guide>
        <p15:guide id="4" orient="horz" pos="187">
          <p15:clr>
            <a:srgbClr val="F26B43"/>
          </p15:clr>
        </p15:guide>
        <p15:guide id="5" orient="horz" pos="4219">
          <p15:clr>
            <a:srgbClr val="F26B43"/>
          </p15:clr>
        </p15:guide>
        <p15:guide id="6" orient="horz" pos="4099">
          <p15:clr>
            <a:srgbClr val="5ACBF0"/>
          </p15:clr>
        </p15:guide>
        <p15:guide id="7" pos="749">
          <p15:clr>
            <a:srgbClr val="A4A3A4"/>
          </p15:clr>
        </p15:guide>
        <p15:guide id="8" pos="293">
          <p15:clr>
            <a:srgbClr val="5ACBF0"/>
          </p15:clr>
        </p15:guide>
        <p15:guide id="9" pos="7541">
          <p15:clr>
            <a:srgbClr val="5ACBF0"/>
          </p15:clr>
        </p15:guide>
        <p15:guide id="10" pos="1325">
          <p15:clr>
            <a:srgbClr val="A4A3A4"/>
          </p15:clr>
        </p15:guide>
        <p15:guide id="11" pos="1901">
          <p15:clr>
            <a:srgbClr val="A4A3A4"/>
          </p15:clr>
        </p15:guide>
        <p15:guide id="12" pos="2477">
          <p15:clr>
            <a:srgbClr val="A4A3A4"/>
          </p15:clr>
        </p15:guide>
        <p15:guide id="13" pos="3053">
          <p15:clr>
            <a:srgbClr val="A4A3A4"/>
          </p15:clr>
        </p15:guide>
        <p15:guide id="14" pos="3629">
          <p15:clr>
            <a:srgbClr val="A4A3A4"/>
          </p15:clr>
        </p15:guide>
        <p15:guide id="15" pos="4205">
          <p15:clr>
            <a:srgbClr val="A4A3A4"/>
          </p15:clr>
        </p15:guide>
        <p15:guide id="16" pos="4781">
          <p15:clr>
            <a:srgbClr val="A4A3A4"/>
          </p15:clr>
        </p15:guide>
        <p15:guide id="17" pos="5357">
          <p15:clr>
            <a:srgbClr val="A4A3A4"/>
          </p15:clr>
        </p15:guide>
        <p15:guide id="18" pos="5933">
          <p15:clr>
            <a:srgbClr val="A4A3A4"/>
          </p15:clr>
        </p15:guide>
        <p15:guide id="19" pos="6509">
          <p15:clr>
            <a:srgbClr val="A4A3A4"/>
          </p15:clr>
        </p15:guide>
        <p15:guide id="20" pos="7085">
          <p15:clr>
            <a:srgbClr val="A4A3A4"/>
          </p15:clr>
        </p15:guide>
        <p15:guide id="21" orient="horz" pos="763">
          <p15:clr>
            <a:srgbClr val="A4A3A4"/>
          </p15:clr>
        </p15:guide>
        <p15:guide id="22" orient="horz" pos="1339">
          <p15:clr>
            <a:srgbClr val="A4A3A4"/>
          </p15:clr>
        </p15:guide>
        <p15:guide id="23" orient="horz" pos="1915">
          <p15:clr>
            <a:srgbClr val="A4A3A4"/>
          </p15:clr>
        </p15:guide>
        <p15:guide id="24" orient="horz" pos="2491">
          <p15:clr>
            <a:srgbClr val="A4A3A4"/>
          </p15:clr>
        </p15:guide>
        <p15:guide id="25" orient="horz" pos="3067">
          <p15:clr>
            <a:srgbClr val="A4A3A4"/>
          </p15:clr>
        </p15:guide>
        <p15:guide id="26" orient="horz" pos="3643">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jessicadeen.com/" TargetMode="External"/><Relationship Id="rId3" Type="http://schemas.openxmlformats.org/officeDocument/2006/relationships/image" Target="../media/image38.png"/></Relationships>
</file>

<file path=ppt/slides/_rels/slide10.xml.rels><?xml version="1.0" encoding="UTF-8" standalone="yes"?>
<Relationships xmlns="http://schemas.openxmlformats.org/package/2006/relationships"><Relationship Id="rId11" Type="http://schemas.openxmlformats.org/officeDocument/2006/relationships/image" Target="../media/image56.png"/><Relationship Id="rId12" Type="http://schemas.openxmlformats.org/officeDocument/2006/relationships/image" Target="../media/image57.png"/><Relationship Id="rId13" Type="http://schemas.openxmlformats.org/officeDocument/2006/relationships/image" Target="../media/image58.png"/><Relationship Id="rId14" Type="http://schemas.openxmlformats.org/officeDocument/2006/relationships/image" Target="../media/image59.png"/><Relationship Id="rId15" Type="http://schemas.openxmlformats.org/officeDocument/2006/relationships/image" Target="../media/image60.png"/><Relationship Id="rId16" Type="http://schemas.openxmlformats.org/officeDocument/2006/relationships/image" Target="../media/image61.png"/><Relationship Id="rId1" Type="http://schemas.openxmlformats.org/officeDocument/2006/relationships/slideLayout" Target="../slideLayouts/slideLayout91.xml"/><Relationship Id="rId2" Type="http://schemas.openxmlformats.org/officeDocument/2006/relationships/notesSlide" Target="../notesSlides/notesSlide8.xml"/><Relationship Id="rId3" Type="http://schemas.openxmlformats.org/officeDocument/2006/relationships/image" Target="../media/image48.png"/><Relationship Id="rId4" Type="http://schemas.openxmlformats.org/officeDocument/2006/relationships/image" Target="../media/image49.png"/><Relationship Id="rId5" Type="http://schemas.openxmlformats.org/officeDocument/2006/relationships/image" Target="../media/image50.png"/><Relationship Id="rId6" Type="http://schemas.openxmlformats.org/officeDocument/2006/relationships/image" Target="../media/image51.png"/><Relationship Id="rId7" Type="http://schemas.openxmlformats.org/officeDocument/2006/relationships/image" Target="../media/image52.png"/><Relationship Id="rId8" Type="http://schemas.openxmlformats.org/officeDocument/2006/relationships/image" Target="../media/image53.png"/><Relationship Id="rId9" Type="http://schemas.openxmlformats.org/officeDocument/2006/relationships/image" Target="../media/image54.png"/><Relationship Id="rId10" Type="http://schemas.openxmlformats.org/officeDocument/2006/relationships/image" Target="../media/image55.png"/></Relationships>
</file>

<file path=ppt/slides/_rels/slide11.xml.rels><?xml version="1.0" encoding="UTF-8" standalone="yes"?>
<Relationships xmlns="http://schemas.openxmlformats.org/package/2006/relationships"><Relationship Id="rId11" Type="http://schemas.openxmlformats.org/officeDocument/2006/relationships/image" Target="../media/image69.png"/><Relationship Id="rId12" Type="http://schemas.openxmlformats.org/officeDocument/2006/relationships/image" Target="../media/image24.emf"/><Relationship Id="rId13" Type="http://schemas.openxmlformats.org/officeDocument/2006/relationships/image" Target="../media/image70.png"/><Relationship Id="rId14" Type="http://schemas.openxmlformats.org/officeDocument/2006/relationships/image" Target="../media/image71.jpg"/><Relationship Id="rId15" Type="http://schemas.openxmlformats.org/officeDocument/2006/relationships/image" Target="../media/image72.png"/><Relationship Id="rId1" Type="http://schemas.openxmlformats.org/officeDocument/2006/relationships/slideLayout" Target="../slideLayouts/slideLayout100.xml"/><Relationship Id="rId2" Type="http://schemas.openxmlformats.org/officeDocument/2006/relationships/notesSlide" Target="../notesSlides/notesSlide9.xml"/><Relationship Id="rId3" Type="http://schemas.openxmlformats.org/officeDocument/2006/relationships/image" Target="../media/image62.png"/><Relationship Id="rId4" Type="http://schemas.openxmlformats.org/officeDocument/2006/relationships/image" Target="../media/image63.jpg"/><Relationship Id="rId5" Type="http://schemas.openxmlformats.org/officeDocument/2006/relationships/image" Target="../media/image64.png"/><Relationship Id="rId6" Type="http://schemas.openxmlformats.org/officeDocument/2006/relationships/image" Target="../media/image65.png"/><Relationship Id="rId7" Type="http://schemas.openxmlformats.org/officeDocument/2006/relationships/hyperlink" Target="https://opensourcehub.microsoft.com/" TargetMode="External"/><Relationship Id="rId8" Type="http://schemas.openxmlformats.org/officeDocument/2006/relationships/image" Target="../media/image66.png"/><Relationship Id="rId9" Type="http://schemas.openxmlformats.org/officeDocument/2006/relationships/image" Target="../media/image67.png"/><Relationship Id="rId10" Type="http://schemas.openxmlformats.org/officeDocument/2006/relationships/image" Target="../media/image68.png"/></Relationships>
</file>

<file path=ppt/slides/_rels/slide12.xml.rels><?xml version="1.0" encoding="UTF-8" standalone="yes"?>
<Relationships xmlns="http://schemas.openxmlformats.org/package/2006/relationships"><Relationship Id="rId13" Type="http://schemas.openxmlformats.org/officeDocument/2006/relationships/image" Target="../media/image83.png"/><Relationship Id="rId14" Type="http://schemas.openxmlformats.org/officeDocument/2006/relationships/image" Target="../media/image84.png"/><Relationship Id="rId15" Type="http://schemas.openxmlformats.org/officeDocument/2006/relationships/image" Target="../media/image85.png"/><Relationship Id="rId16" Type="http://schemas.openxmlformats.org/officeDocument/2006/relationships/image" Target="../media/image86.png"/><Relationship Id="rId17" Type="http://schemas.openxmlformats.org/officeDocument/2006/relationships/image" Target="../media/image87.jpeg"/><Relationship Id="rId18" Type="http://schemas.openxmlformats.org/officeDocument/2006/relationships/image" Target="../media/image88.png"/><Relationship Id="rId19" Type="http://schemas.openxmlformats.org/officeDocument/2006/relationships/image" Target="../media/image89.png"/><Relationship Id="rId63" Type="http://schemas.openxmlformats.org/officeDocument/2006/relationships/image" Target="../media/image131.png"/><Relationship Id="rId50" Type="http://schemas.openxmlformats.org/officeDocument/2006/relationships/image" Target="../media/image119.png"/><Relationship Id="rId51" Type="http://schemas.openxmlformats.org/officeDocument/2006/relationships/image" Target="../media/image120.jpeg"/><Relationship Id="rId52" Type="http://schemas.openxmlformats.org/officeDocument/2006/relationships/image" Target="../media/image121.png"/><Relationship Id="rId53" Type="http://schemas.openxmlformats.org/officeDocument/2006/relationships/image" Target="../media/image122.png"/><Relationship Id="rId54" Type="http://schemas.openxmlformats.org/officeDocument/2006/relationships/image" Target="../media/image68.png"/><Relationship Id="rId55" Type="http://schemas.openxmlformats.org/officeDocument/2006/relationships/image" Target="../media/image123.png"/><Relationship Id="rId56" Type="http://schemas.openxmlformats.org/officeDocument/2006/relationships/image" Target="../media/image124.png"/><Relationship Id="rId57" Type="http://schemas.openxmlformats.org/officeDocument/2006/relationships/image" Target="../media/image125.png"/><Relationship Id="rId58" Type="http://schemas.openxmlformats.org/officeDocument/2006/relationships/image" Target="../media/image126.png"/><Relationship Id="rId59" Type="http://schemas.openxmlformats.org/officeDocument/2006/relationships/image" Target="../media/image127.png"/><Relationship Id="rId40" Type="http://schemas.openxmlformats.org/officeDocument/2006/relationships/image" Target="../media/image110.png"/><Relationship Id="rId41" Type="http://schemas.openxmlformats.org/officeDocument/2006/relationships/image" Target="../media/image111.png"/><Relationship Id="rId42" Type="http://schemas.openxmlformats.org/officeDocument/2006/relationships/image" Target="../media/image112.png"/><Relationship Id="rId43" Type="http://schemas.openxmlformats.org/officeDocument/2006/relationships/image" Target="../media/image113.png"/><Relationship Id="rId44" Type="http://schemas.openxmlformats.org/officeDocument/2006/relationships/image" Target="../media/image114.png"/><Relationship Id="rId45" Type="http://schemas.openxmlformats.org/officeDocument/2006/relationships/image" Target="../media/image115.png"/><Relationship Id="rId46" Type="http://schemas.openxmlformats.org/officeDocument/2006/relationships/image" Target="../media/image116.png"/><Relationship Id="rId47" Type="http://schemas.openxmlformats.org/officeDocument/2006/relationships/image" Target="../media/image117.png"/><Relationship Id="rId48" Type="http://schemas.openxmlformats.org/officeDocument/2006/relationships/image" Target="../media/image118.png"/><Relationship Id="rId49" Type="http://schemas.openxmlformats.org/officeDocument/2006/relationships/image" Target="../media/image57.png"/><Relationship Id="rId1" Type="http://schemas.openxmlformats.org/officeDocument/2006/relationships/slideLayout" Target="../slideLayouts/slideLayout219.xml"/><Relationship Id="rId2" Type="http://schemas.openxmlformats.org/officeDocument/2006/relationships/notesSlide" Target="../notesSlides/notesSlide10.xml"/><Relationship Id="rId3" Type="http://schemas.openxmlformats.org/officeDocument/2006/relationships/image" Target="../media/image73.png"/><Relationship Id="rId4" Type="http://schemas.openxmlformats.org/officeDocument/2006/relationships/image" Target="../media/image74.png"/><Relationship Id="rId5" Type="http://schemas.openxmlformats.org/officeDocument/2006/relationships/image" Target="../media/image75.png"/><Relationship Id="rId6" Type="http://schemas.openxmlformats.org/officeDocument/2006/relationships/image" Target="../media/image76.png"/><Relationship Id="rId7" Type="http://schemas.openxmlformats.org/officeDocument/2006/relationships/image" Target="../media/image77.png"/><Relationship Id="rId8" Type="http://schemas.openxmlformats.org/officeDocument/2006/relationships/image" Target="../media/image78.png"/><Relationship Id="rId9" Type="http://schemas.openxmlformats.org/officeDocument/2006/relationships/image" Target="../media/image79.png"/><Relationship Id="rId30" Type="http://schemas.openxmlformats.org/officeDocument/2006/relationships/image" Target="../media/image100.png"/><Relationship Id="rId31" Type="http://schemas.openxmlformats.org/officeDocument/2006/relationships/image" Target="../media/image101.png"/><Relationship Id="rId32" Type="http://schemas.openxmlformats.org/officeDocument/2006/relationships/image" Target="../media/image102.png"/><Relationship Id="rId33" Type="http://schemas.openxmlformats.org/officeDocument/2006/relationships/image" Target="../media/image103.png"/><Relationship Id="rId34" Type="http://schemas.openxmlformats.org/officeDocument/2006/relationships/image" Target="../media/image104.png"/><Relationship Id="rId35" Type="http://schemas.openxmlformats.org/officeDocument/2006/relationships/image" Target="../media/image105.png"/><Relationship Id="rId36" Type="http://schemas.openxmlformats.org/officeDocument/2006/relationships/image" Target="../media/image106.png"/><Relationship Id="rId37" Type="http://schemas.openxmlformats.org/officeDocument/2006/relationships/image" Target="../media/image107.png"/><Relationship Id="rId38" Type="http://schemas.openxmlformats.org/officeDocument/2006/relationships/image" Target="../media/image108.png"/><Relationship Id="rId39" Type="http://schemas.openxmlformats.org/officeDocument/2006/relationships/image" Target="../media/image109.png"/><Relationship Id="rId20" Type="http://schemas.openxmlformats.org/officeDocument/2006/relationships/image" Target="../media/image90.png"/><Relationship Id="rId21" Type="http://schemas.openxmlformats.org/officeDocument/2006/relationships/image" Target="../media/image91.png"/><Relationship Id="rId22" Type="http://schemas.openxmlformats.org/officeDocument/2006/relationships/image" Target="../media/image92.png"/><Relationship Id="rId23" Type="http://schemas.openxmlformats.org/officeDocument/2006/relationships/image" Target="../media/image93.png"/><Relationship Id="rId24" Type="http://schemas.openxmlformats.org/officeDocument/2006/relationships/image" Target="../media/image94.jpeg"/><Relationship Id="rId25" Type="http://schemas.openxmlformats.org/officeDocument/2006/relationships/image" Target="../media/image95.png"/><Relationship Id="rId26" Type="http://schemas.openxmlformats.org/officeDocument/2006/relationships/image" Target="../media/image96.png"/><Relationship Id="rId27" Type="http://schemas.openxmlformats.org/officeDocument/2006/relationships/image" Target="../media/image97.png"/><Relationship Id="rId28" Type="http://schemas.openxmlformats.org/officeDocument/2006/relationships/image" Target="../media/image98.png"/><Relationship Id="rId29" Type="http://schemas.openxmlformats.org/officeDocument/2006/relationships/image" Target="../media/image99.png"/><Relationship Id="rId60" Type="http://schemas.openxmlformats.org/officeDocument/2006/relationships/image" Target="../media/image128.png"/><Relationship Id="rId61" Type="http://schemas.openxmlformats.org/officeDocument/2006/relationships/image" Target="../media/image129.png"/><Relationship Id="rId62" Type="http://schemas.openxmlformats.org/officeDocument/2006/relationships/image" Target="../media/image130.png"/><Relationship Id="rId10" Type="http://schemas.openxmlformats.org/officeDocument/2006/relationships/image" Target="../media/image80.png"/><Relationship Id="rId11" Type="http://schemas.openxmlformats.org/officeDocument/2006/relationships/image" Target="../media/image81.png"/><Relationship Id="rId12" Type="http://schemas.openxmlformats.org/officeDocument/2006/relationships/image" Target="../media/image8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34.xml"/><Relationship Id="rId2" Type="http://schemas.openxmlformats.org/officeDocument/2006/relationships/notesSlide" Target="../notesSlides/notesSlide1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29.xml"/><Relationship Id="rId2" Type="http://schemas.openxmlformats.org/officeDocument/2006/relationships/notesSlide" Target="../notesSlides/notesSlide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33.xml"/><Relationship Id="rId2" Type="http://schemas.openxmlformats.org/officeDocument/2006/relationships/hyperlink" Target="https://github.com/jldeen/SVCC-AzureMgmtxplat" TargetMode="External"/><Relationship Id="rId3" Type="http://schemas.openxmlformats.org/officeDocument/2006/relationships/hyperlink" Target="http://jessicadeen.com/"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29.xml"/><Relationship Id="rId2"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1.xml"/><Relationship Id="rId2" Type="http://schemas.openxmlformats.org/officeDocument/2006/relationships/image" Target="../media/image3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9.xml"/><Relationship Id="rId2" Type="http://schemas.openxmlformats.org/officeDocument/2006/relationships/notesSlide" Target="../notesSlides/notesSlide1.xml"/><Relationship Id="rId3" Type="http://schemas.openxmlformats.org/officeDocument/2006/relationships/image" Target="../media/image4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9.xml"/><Relationship Id="rId2" Type="http://schemas.openxmlformats.org/officeDocument/2006/relationships/notesSlide" Target="../notesSlides/notesSlide2.xml"/></Relationships>
</file>

<file path=ppt/slides/_rels/slide5.xml.rels><?xml version="1.0" encoding="UTF-8" standalone="yes"?>
<Relationships xmlns="http://schemas.openxmlformats.org/package/2006/relationships"><Relationship Id="rId3" Type="http://schemas.openxmlformats.org/officeDocument/2006/relationships/image" Target="../media/image41.png"/><Relationship Id="rId4" Type="http://schemas.openxmlformats.org/officeDocument/2006/relationships/image" Target="../media/image42.png"/><Relationship Id="rId5" Type="http://schemas.openxmlformats.org/officeDocument/2006/relationships/image" Target="../media/image43.png"/><Relationship Id="rId1" Type="http://schemas.openxmlformats.org/officeDocument/2006/relationships/slideLayout" Target="../slideLayouts/slideLayout99.xml"/><Relationship Id="rId2" Type="http://schemas.openxmlformats.org/officeDocument/2006/relationships/notesSlide" Target="../notesSlides/notesSlide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20.xml"/><Relationship Id="rId2" Type="http://schemas.openxmlformats.org/officeDocument/2006/relationships/notesSlide" Target="../notesSlides/notesSlide4.xml"/><Relationship Id="rId3" Type="http://schemas.openxmlformats.org/officeDocument/2006/relationships/image" Target="../media/image44.png"/></Relationships>
</file>

<file path=ppt/slides/_rels/slide7.xml.rels><?xml version="1.0" encoding="UTF-8" standalone="yes"?>
<Relationships xmlns="http://schemas.openxmlformats.org/package/2006/relationships"><Relationship Id="rId3" Type="http://schemas.openxmlformats.org/officeDocument/2006/relationships/image" Target="../media/image45.png"/><Relationship Id="rId4" Type="http://schemas.openxmlformats.org/officeDocument/2006/relationships/image" Target="../media/image46.png"/><Relationship Id="rId5" Type="http://schemas.openxmlformats.org/officeDocument/2006/relationships/image" Target="../media/image47.png"/><Relationship Id="rId1" Type="http://schemas.openxmlformats.org/officeDocument/2006/relationships/slideLayout" Target="../slideLayouts/slideLayout213.xml"/><Relationship Id="rId2" Type="http://schemas.openxmlformats.org/officeDocument/2006/relationships/notesSlide" Target="../notesSlides/notesSlide5.xml"/></Relationships>
</file>

<file path=ppt/slides/_rels/slide8.xml.rels><?xml version="1.0" encoding="UTF-8" standalone="yes"?>
<Relationships xmlns="http://schemas.openxmlformats.org/package/2006/relationships"><Relationship Id="rId3" Type="http://schemas.openxmlformats.org/officeDocument/2006/relationships/image" Target="../media/image45.png"/><Relationship Id="rId4" Type="http://schemas.openxmlformats.org/officeDocument/2006/relationships/image" Target="../media/image46.png"/><Relationship Id="rId5" Type="http://schemas.openxmlformats.org/officeDocument/2006/relationships/image" Target="../media/image47.png"/><Relationship Id="rId1" Type="http://schemas.openxmlformats.org/officeDocument/2006/relationships/slideLayout" Target="../slideLayouts/slideLayout213.xml"/><Relationship Id="rId2" Type="http://schemas.openxmlformats.org/officeDocument/2006/relationships/notesSlide" Target="../notesSlides/notesSlide6.xml"/></Relationships>
</file>

<file path=ppt/slides/_rels/slide9.xml.rels><?xml version="1.0" encoding="UTF-8" standalone="yes"?>
<Relationships xmlns="http://schemas.openxmlformats.org/package/2006/relationships"><Relationship Id="rId3" Type="http://schemas.openxmlformats.org/officeDocument/2006/relationships/image" Target="../media/image45.png"/><Relationship Id="rId4" Type="http://schemas.openxmlformats.org/officeDocument/2006/relationships/image" Target="../media/image46.png"/><Relationship Id="rId5" Type="http://schemas.openxmlformats.org/officeDocument/2006/relationships/image" Target="../media/image47.png"/><Relationship Id="rId1" Type="http://schemas.openxmlformats.org/officeDocument/2006/relationships/slideLayout" Target="../slideLayouts/slideLayout213.xml"/><Relationship Id="rId2"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solidFill>
          <a:srgbClr val="002060"/>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39126" y="1287815"/>
            <a:ext cx="11108497" cy="2387600"/>
          </a:xfrm>
        </p:spPr>
        <p:txBody>
          <a:bodyPr>
            <a:noAutofit/>
          </a:bodyPr>
          <a:lstStyle/>
          <a:p>
            <a:pPr algn="ctr"/>
            <a:r>
              <a:rPr lang="en-US" sz="5400" dirty="0"/>
              <a:t>Azure Management from any Platform using PowerShell</a:t>
            </a:r>
            <a:br>
              <a:rPr lang="en-US" sz="5400" dirty="0"/>
            </a:br>
            <a:r>
              <a:rPr lang="en-US" sz="5400" dirty="0"/>
              <a:t/>
            </a:r>
            <a:br>
              <a:rPr lang="en-US" sz="5400" dirty="0"/>
            </a:br>
            <a:r>
              <a:rPr lang="en-US" sz="5400" dirty="0"/>
              <a:t>One Codebase to Rule Them All</a:t>
            </a:r>
            <a:endParaRPr lang="en-US" sz="5400" dirty="0">
              <a:solidFill>
                <a:schemeClr val="bg1"/>
              </a:solidFill>
            </a:endParaRPr>
          </a:p>
        </p:txBody>
      </p:sp>
      <p:sp>
        <p:nvSpPr>
          <p:cNvPr id="4" name="Subtitle 2"/>
          <p:cNvSpPr txBox="1">
            <a:spLocks/>
          </p:cNvSpPr>
          <p:nvPr/>
        </p:nvSpPr>
        <p:spPr>
          <a:xfrm>
            <a:off x="7564121" y="4528272"/>
            <a:ext cx="4287520" cy="214684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36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bg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bg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bg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bg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4000" dirty="0">
                <a:solidFill>
                  <a:srgbClr val="00B0F0"/>
                </a:solidFill>
                <a:latin typeface="+mj-lt"/>
              </a:rPr>
              <a:t>Jessica Deen</a:t>
            </a:r>
          </a:p>
          <a:p>
            <a:r>
              <a:rPr lang="en-US" sz="2400" dirty="0">
                <a:solidFill>
                  <a:schemeClr val="bg1"/>
                </a:solidFill>
                <a:latin typeface="+mj-lt"/>
              </a:rPr>
              <a:t>Technical Evangelist - Microsoft</a:t>
            </a:r>
          </a:p>
          <a:p>
            <a:r>
              <a:rPr lang="en-US" sz="2400" dirty="0">
                <a:solidFill>
                  <a:schemeClr val="bg1"/>
                </a:solidFill>
                <a:latin typeface="+mj-lt"/>
                <a:hlinkClick r:id="rId2"/>
              </a:rPr>
              <a:t>www.jessicadeen.com</a:t>
            </a:r>
            <a:r>
              <a:rPr lang="en-US" sz="2400" dirty="0">
                <a:solidFill>
                  <a:schemeClr val="bg1"/>
                </a:solidFill>
                <a:latin typeface="+mj-lt"/>
              </a:rPr>
              <a:t> | @</a:t>
            </a:r>
            <a:r>
              <a:rPr lang="en-US" sz="2400" dirty="0" err="1">
                <a:solidFill>
                  <a:schemeClr val="bg1"/>
                </a:solidFill>
                <a:latin typeface="+mj-lt"/>
              </a:rPr>
              <a:t>jldeen</a:t>
            </a:r>
            <a:r>
              <a:rPr lang="en-US" sz="2400" dirty="0">
                <a:solidFill>
                  <a:schemeClr val="bg1"/>
                </a:solidFill>
                <a:latin typeface="+mj-lt"/>
              </a:rPr>
              <a:t/>
            </a:r>
            <a:br>
              <a:rPr lang="en-US" sz="2400" dirty="0">
                <a:solidFill>
                  <a:schemeClr val="bg1"/>
                </a:solidFill>
                <a:latin typeface="+mj-lt"/>
              </a:rPr>
            </a:br>
            <a:r>
              <a:rPr lang="en-US" sz="900" dirty="0">
                <a:solidFill>
                  <a:schemeClr val="bg1"/>
                </a:solidFill>
                <a:latin typeface="+mj-lt"/>
              </a:rPr>
              <a:t/>
            </a:r>
            <a:br>
              <a:rPr lang="en-US" sz="900" dirty="0">
                <a:solidFill>
                  <a:schemeClr val="bg1"/>
                </a:solidFill>
                <a:latin typeface="+mj-lt"/>
              </a:rPr>
            </a:br>
            <a:r>
              <a:rPr lang="en-US" sz="2400" dirty="0">
                <a:solidFill>
                  <a:schemeClr val="bg1"/>
                </a:solidFill>
                <a:latin typeface="+mj-lt"/>
              </a:rPr>
              <a:t>Jessica.Deen@Microsoft.com</a:t>
            </a:r>
          </a:p>
          <a:p>
            <a:endParaRPr lang="en-US" sz="2800" dirty="0">
              <a:solidFill>
                <a:srgbClr val="92D050"/>
              </a:solidFill>
            </a:endParaRPr>
          </a:p>
        </p:txBody>
      </p:sp>
      <p:cxnSp>
        <p:nvCxnSpPr>
          <p:cNvPr id="7" name="Straight Connector 6"/>
          <p:cNvCxnSpPr/>
          <p:nvPr/>
        </p:nvCxnSpPr>
        <p:spPr>
          <a:xfrm>
            <a:off x="254000" y="2428240"/>
            <a:ext cx="11465560" cy="20320"/>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8758" y="4618748"/>
            <a:ext cx="6120396" cy="2743206"/>
          </a:xfrm>
          <a:prstGeom prst="rect">
            <a:avLst/>
          </a:prstGeom>
        </p:spPr>
      </p:pic>
    </p:spTree>
    <p:extLst>
      <p:ext uri="{BB962C8B-B14F-4D97-AF65-F5344CB8AC3E}">
        <p14:creationId xmlns:p14="http://schemas.microsoft.com/office/powerpoint/2010/main" val="319062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sz="4400" dirty="0"/>
              <a:t>Our Approach to Open Source in the Cloud</a:t>
            </a:r>
          </a:p>
        </p:txBody>
      </p:sp>
      <p:grpSp>
        <p:nvGrpSpPr>
          <p:cNvPr id="75" name="Group 74"/>
          <p:cNvGrpSpPr/>
          <p:nvPr/>
        </p:nvGrpSpPr>
        <p:grpSpPr>
          <a:xfrm>
            <a:off x="3214365" y="1096870"/>
            <a:ext cx="2855285" cy="4165906"/>
            <a:chOff x="3237688" y="1884362"/>
            <a:chExt cx="2912953" cy="4748291"/>
          </a:xfrm>
          <a:solidFill>
            <a:schemeClr val="accent2">
              <a:lumMod val="75000"/>
            </a:schemeClr>
          </a:solidFill>
        </p:grpSpPr>
        <p:sp>
          <p:nvSpPr>
            <p:cNvPr id="76" name="Rectangle 75"/>
            <p:cNvSpPr/>
            <p:nvPr/>
          </p:nvSpPr>
          <p:spPr bwMode="auto">
            <a:xfrm>
              <a:off x="3237688" y="2543832"/>
              <a:ext cx="2912953" cy="4088821"/>
            </a:xfrm>
            <a:prstGeom prst="rect">
              <a:avLst/>
            </a:prstGeom>
            <a:grpFill/>
            <a:ln w="12700">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7" name="Rectangle 76"/>
            <p:cNvSpPr/>
            <p:nvPr/>
          </p:nvSpPr>
          <p:spPr bwMode="auto">
            <a:xfrm>
              <a:off x="3602912" y="3324923"/>
              <a:ext cx="2182504" cy="529314"/>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14192" eaLnBrk="0" fontAlgn="auto" latinLnBrk="0" hangingPunct="0">
                <a:lnSpc>
                  <a:spcPct val="90000"/>
                </a:lnSpc>
                <a:spcBef>
                  <a:spcPts val="0"/>
                </a:spcBef>
                <a:spcAft>
                  <a:spcPts val="588"/>
                </a:spcAft>
                <a:buClrTx/>
                <a:buSzTx/>
                <a:buFontTx/>
                <a:buNone/>
                <a:tabLst/>
                <a:defRPr/>
              </a:pPr>
              <a:r>
                <a:rPr kumimoji="0" lang="en-US" sz="2745" b="1" i="0" u="none" strike="noStrike" kern="0" cap="none" spc="0" normalizeH="0" baseline="0" noProof="0" dirty="0">
                  <a:ln>
                    <a:noFill/>
                  </a:ln>
                  <a:solidFill>
                    <a:schemeClr val="tx1">
                      <a:lumMod val="75000"/>
                      <a:lumOff val="25000"/>
                    </a:schemeClr>
                  </a:solidFill>
                  <a:effectLst/>
                  <a:uLnTx/>
                  <a:uFillTx/>
                  <a:latin typeface="Segoe UI Light"/>
                  <a:ea typeface="ＭＳ Ｐゴシック" charset="0"/>
                  <a:cs typeface="+mn-cs"/>
                </a:rPr>
                <a:t>Integrate</a:t>
              </a:r>
            </a:p>
          </p:txBody>
        </p:sp>
        <p:grpSp>
          <p:nvGrpSpPr>
            <p:cNvPr id="78" name="Group 77"/>
            <p:cNvGrpSpPr/>
            <p:nvPr/>
          </p:nvGrpSpPr>
          <p:grpSpPr>
            <a:xfrm>
              <a:off x="4056347" y="1884362"/>
              <a:ext cx="1212728" cy="1354901"/>
              <a:chOff x="3717405" y="1777899"/>
              <a:chExt cx="1346542" cy="1504402"/>
            </a:xfrm>
            <a:grpFill/>
          </p:grpSpPr>
          <p:sp>
            <p:nvSpPr>
              <p:cNvPr id="80" name="Oval 79"/>
              <p:cNvSpPr/>
              <p:nvPr/>
            </p:nvSpPr>
            <p:spPr bwMode="auto">
              <a:xfrm>
                <a:off x="3717405" y="1777899"/>
                <a:ext cx="1346542" cy="1504402"/>
              </a:xfrm>
              <a:prstGeom prst="ellipse">
                <a:avLst/>
              </a:prstGeom>
              <a:grpFill/>
              <a:ln w="19050">
                <a:noFill/>
                <a:miter lim="800000"/>
              </a:ln>
            </p:spPr>
            <p:txBody>
              <a:bodyPr wrap="square" lIns="233004" tIns="197157" rIns="179234" bIns="179234" rtlCol="0" anchor="ctr">
                <a:noAutofit/>
              </a:bodyPr>
              <a:lstStyle/>
              <a:p>
                <a:pPr marL="0" marR="0" lvl="0" indent="0" algn="ctr" defTabSz="896042" eaLnBrk="1" fontAlgn="auto" latinLnBrk="0" hangingPunct="1">
                  <a:lnSpc>
                    <a:spcPct val="100000"/>
                  </a:lnSpc>
                  <a:spcBef>
                    <a:spcPts val="0"/>
                  </a:spcBef>
                  <a:spcAft>
                    <a:spcPts val="0"/>
                  </a:spcAft>
                  <a:buClrTx/>
                  <a:buSzTx/>
                  <a:buFontTx/>
                  <a:buNone/>
                  <a:tabLst/>
                  <a:defRPr/>
                </a:pPr>
                <a:endParaRPr kumimoji="0" lang="en-US" sz="2745" b="0" i="0" u="none" strike="noStrike" kern="0" cap="none" spc="49" normalizeH="0" baseline="0" noProof="0" dirty="0">
                  <a:ln>
                    <a:noFill/>
                  </a:ln>
                  <a:solidFill>
                    <a:srgbClr val="CDF4FF">
                      <a:lumMod val="50000"/>
                    </a:srgbClr>
                  </a:solidFill>
                  <a:effectLst/>
                  <a:uLnTx/>
                  <a:uFillTx/>
                  <a:latin typeface="Segoe UI Semilight"/>
                  <a:ea typeface="MS PGothic" panose="020B0600070205080204" pitchFamily="34" charset="-128"/>
                  <a:cs typeface="Segoe UI Semibold" panose="020B0702040204020203" pitchFamily="34" charset="0"/>
                </a:endParaRPr>
              </a:p>
            </p:txBody>
          </p:sp>
          <p:grpSp>
            <p:nvGrpSpPr>
              <p:cNvPr id="81" name="Group 80"/>
              <p:cNvGrpSpPr/>
              <p:nvPr/>
            </p:nvGrpSpPr>
            <p:grpSpPr>
              <a:xfrm>
                <a:off x="4091959" y="2122050"/>
                <a:ext cx="619005" cy="776180"/>
                <a:chOff x="13906517" y="3886196"/>
                <a:chExt cx="619093" cy="776289"/>
              </a:xfrm>
              <a:grpFill/>
            </p:grpSpPr>
            <p:sp>
              <p:nvSpPr>
                <p:cNvPr id="82" name="Freeform 17"/>
                <p:cNvSpPr>
                  <a:spLocks/>
                </p:cNvSpPr>
                <p:nvPr/>
              </p:nvSpPr>
              <p:spPr bwMode="auto">
                <a:xfrm>
                  <a:off x="14216046" y="3986207"/>
                  <a:ext cx="309564" cy="595312"/>
                </a:xfrm>
                <a:custGeom>
                  <a:avLst/>
                  <a:gdLst>
                    <a:gd name="T0" fmla="*/ 29 w 81"/>
                    <a:gd name="T1" fmla="*/ 0 h 157"/>
                    <a:gd name="T2" fmla="*/ 81 w 81"/>
                    <a:gd name="T3" fmla="*/ 76 h 157"/>
                    <a:gd name="T4" fmla="*/ 0 w 81"/>
                    <a:gd name="T5" fmla="*/ 157 h 157"/>
                  </a:gdLst>
                  <a:ahLst/>
                  <a:cxnLst>
                    <a:cxn ang="0">
                      <a:pos x="T0" y="T1"/>
                    </a:cxn>
                    <a:cxn ang="0">
                      <a:pos x="T2" y="T3"/>
                    </a:cxn>
                    <a:cxn ang="0">
                      <a:pos x="T4" y="T5"/>
                    </a:cxn>
                  </a:cxnLst>
                  <a:rect l="0" t="0" r="r" b="b"/>
                  <a:pathLst>
                    <a:path w="81" h="157">
                      <a:moveTo>
                        <a:pt x="29" y="0"/>
                      </a:moveTo>
                      <a:cubicBezTo>
                        <a:pt x="59" y="12"/>
                        <a:pt x="81" y="41"/>
                        <a:pt x="81" y="76"/>
                      </a:cubicBezTo>
                      <a:cubicBezTo>
                        <a:pt x="81" y="121"/>
                        <a:pt x="45" y="157"/>
                        <a:pt x="0" y="157"/>
                      </a:cubicBezTo>
                    </a:path>
                  </a:pathLst>
                </a:custGeom>
                <a:grpFill/>
                <a:ln w="47625" cap="flat">
                  <a:noFill/>
                  <a:prstDash val="solid"/>
                  <a:miter lim="800000"/>
                  <a:headEnd/>
                  <a:tailEnd/>
                </a:ln>
                <a:extLst/>
              </p:spPr>
              <p:txBody>
                <a:bodyPr vert="horz" wrap="square" lIns="89617" tIns="44808" rIns="89617" bIns="44808" numCol="1" anchor="t" anchorCtr="0" compatLnSpc="1">
                  <a:prstTxWarp prst="textNoShape">
                    <a:avLst/>
                  </a:prstTxWarp>
                </a:bodyPr>
                <a:lstStyle/>
                <a:p>
                  <a:pPr marL="0" marR="0" lvl="0" indent="0" defTabSz="913154" eaLnBrk="0" fontAlgn="auto" latinLnBrk="0" hangingPunct="0">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endParaRPr>
                </a:p>
              </p:txBody>
            </p:sp>
            <p:sp>
              <p:nvSpPr>
                <p:cNvPr id="83" name="Freeform 18"/>
                <p:cNvSpPr>
                  <a:spLocks/>
                </p:cNvSpPr>
                <p:nvPr/>
              </p:nvSpPr>
              <p:spPr bwMode="auto">
                <a:xfrm>
                  <a:off x="13906517" y="3967158"/>
                  <a:ext cx="309564" cy="596898"/>
                </a:xfrm>
                <a:custGeom>
                  <a:avLst/>
                  <a:gdLst>
                    <a:gd name="T0" fmla="*/ 52 w 81"/>
                    <a:gd name="T1" fmla="*/ 157 h 157"/>
                    <a:gd name="T2" fmla="*/ 0 w 81"/>
                    <a:gd name="T3" fmla="*/ 81 h 157"/>
                    <a:gd name="T4" fmla="*/ 81 w 81"/>
                    <a:gd name="T5" fmla="*/ 0 h 157"/>
                  </a:gdLst>
                  <a:ahLst/>
                  <a:cxnLst>
                    <a:cxn ang="0">
                      <a:pos x="T0" y="T1"/>
                    </a:cxn>
                    <a:cxn ang="0">
                      <a:pos x="T2" y="T3"/>
                    </a:cxn>
                    <a:cxn ang="0">
                      <a:pos x="T4" y="T5"/>
                    </a:cxn>
                  </a:cxnLst>
                  <a:rect l="0" t="0" r="r" b="b"/>
                  <a:pathLst>
                    <a:path w="81" h="157">
                      <a:moveTo>
                        <a:pt x="52" y="157"/>
                      </a:moveTo>
                      <a:cubicBezTo>
                        <a:pt x="21" y="145"/>
                        <a:pt x="0" y="116"/>
                        <a:pt x="0" y="81"/>
                      </a:cubicBezTo>
                      <a:cubicBezTo>
                        <a:pt x="0" y="36"/>
                        <a:pt x="36" y="0"/>
                        <a:pt x="81" y="0"/>
                      </a:cubicBezTo>
                    </a:path>
                  </a:pathLst>
                </a:custGeom>
                <a:grpFill/>
                <a:ln w="47625" cap="flat">
                  <a:noFill/>
                  <a:prstDash val="solid"/>
                  <a:miter lim="800000"/>
                  <a:headEnd/>
                  <a:tailEnd/>
                </a:ln>
                <a:extLst/>
              </p:spPr>
              <p:txBody>
                <a:bodyPr vert="horz" wrap="square" lIns="89617" tIns="44808" rIns="89617" bIns="44808" numCol="1" anchor="t" anchorCtr="0" compatLnSpc="1">
                  <a:prstTxWarp prst="textNoShape">
                    <a:avLst/>
                  </a:prstTxWarp>
                </a:bodyPr>
                <a:lstStyle/>
                <a:p>
                  <a:pPr marL="0" marR="0" lvl="0" indent="0" defTabSz="913154" eaLnBrk="0" fontAlgn="auto" latinLnBrk="0" hangingPunct="0">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endParaRPr>
                </a:p>
              </p:txBody>
            </p:sp>
            <p:sp>
              <p:nvSpPr>
                <p:cNvPr id="84" name="Line 19"/>
                <p:cNvSpPr>
                  <a:spLocks noChangeShapeType="1"/>
                </p:cNvSpPr>
                <p:nvPr/>
              </p:nvSpPr>
              <p:spPr bwMode="auto">
                <a:xfrm>
                  <a:off x="14216063" y="4221163"/>
                  <a:ext cx="0" cy="0"/>
                </a:xfrm>
                <a:prstGeom prst="line">
                  <a:avLst/>
                </a:prstGeom>
                <a:grpFill/>
                <a:ln w="47625" cap="flat">
                  <a:noFill/>
                  <a:prstDash val="solid"/>
                  <a:miter lim="800000"/>
                  <a:headEnd/>
                  <a:tailEnd/>
                </a:ln>
                <a:extLst/>
              </p:spPr>
              <p:txBody>
                <a:bodyPr vert="horz" wrap="square" lIns="89617" tIns="44808" rIns="89617" bIns="44808" numCol="1" anchor="t" anchorCtr="0" compatLnSpc="1">
                  <a:prstTxWarp prst="textNoShape">
                    <a:avLst/>
                  </a:prstTxWarp>
                </a:bodyPr>
                <a:lstStyle/>
                <a:p>
                  <a:pPr marL="0" marR="0" lvl="0" indent="0" defTabSz="913154" eaLnBrk="0" fontAlgn="auto" latinLnBrk="0" hangingPunct="0">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endParaRPr>
                </a:p>
              </p:txBody>
            </p:sp>
            <p:sp>
              <p:nvSpPr>
                <p:cNvPr id="85" name="Freeform 20"/>
                <p:cNvSpPr>
                  <a:spLocks/>
                </p:cNvSpPr>
                <p:nvPr/>
              </p:nvSpPr>
              <p:spPr bwMode="auto">
                <a:xfrm>
                  <a:off x="14177963" y="3886196"/>
                  <a:ext cx="76200" cy="160337"/>
                </a:xfrm>
                <a:custGeom>
                  <a:avLst/>
                  <a:gdLst>
                    <a:gd name="T0" fmla="*/ 0 w 48"/>
                    <a:gd name="T1" fmla="*/ 101 h 101"/>
                    <a:gd name="T2" fmla="*/ 48 w 48"/>
                    <a:gd name="T3" fmla="*/ 51 h 101"/>
                    <a:gd name="T4" fmla="*/ 0 w 48"/>
                    <a:gd name="T5" fmla="*/ 0 h 101"/>
                  </a:gdLst>
                  <a:ahLst/>
                  <a:cxnLst>
                    <a:cxn ang="0">
                      <a:pos x="T0" y="T1"/>
                    </a:cxn>
                    <a:cxn ang="0">
                      <a:pos x="T2" y="T3"/>
                    </a:cxn>
                    <a:cxn ang="0">
                      <a:pos x="T4" y="T5"/>
                    </a:cxn>
                  </a:cxnLst>
                  <a:rect l="0" t="0" r="r" b="b"/>
                  <a:pathLst>
                    <a:path w="48" h="101">
                      <a:moveTo>
                        <a:pt x="0" y="101"/>
                      </a:moveTo>
                      <a:lnTo>
                        <a:pt x="48" y="51"/>
                      </a:lnTo>
                      <a:lnTo>
                        <a:pt x="0" y="0"/>
                      </a:lnTo>
                    </a:path>
                  </a:pathLst>
                </a:custGeom>
                <a:grpFill/>
                <a:ln w="47625" cap="flat">
                  <a:noFill/>
                  <a:prstDash val="solid"/>
                  <a:miter lim="800000"/>
                  <a:headEnd/>
                  <a:tailEnd/>
                </a:ln>
                <a:extLst/>
              </p:spPr>
              <p:txBody>
                <a:bodyPr vert="horz" wrap="square" lIns="89617" tIns="44808" rIns="89617" bIns="44808" numCol="1" anchor="t" anchorCtr="0" compatLnSpc="1">
                  <a:prstTxWarp prst="textNoShape">
                    <a:avLst/>
                  </a:prstTxWarp>
                </a:bodyPr>
                <a:lstStyle/>
                <a:p>
                  <a:pPr marL="0" marR="0" lvl="0" indent="0" defTabSz="913154" eaLnBrk="0" fontAlgn="auto" latinLnBrk="0" hangingPunct="0">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endParaRPr>
                </a:p>
              </p:txBody>
            </p:sp>
            <p:sp>
              <p:nvSpPr>
                <p:cNvPr id="86" name="Line 21"/>
                <p:cNvSpPr>
                  <a:spLocks noChangeShapeType="1"/>
                </p:cNvSpPr>
                <p:nvPr/>
              </p:nvSpPr>
              <p:spPr bwMode="auto">
                <a:xfrm>
                  <a:off x="14216063" y="3967163"/>
                  <a:ext cx="38100" cy="0"/>
                </a:xfrm>
                <a:prstGeom prst="line">
                  <a:avLst/>
                </a:prstGeom>
                <a:grpFill/>
                <a:ln w="47625" cap="flat">
                  <a:noFill/>
                  <a:prstDash val="solid"/>
                  <a:miter lim="800000"/>
                  <a:headEnd/>
                  <a:tailEnd/>
                </a:ln>
                <a:extLst/>
              </p:spPr>
              <p:txBody>
                <a:bodyPr vert="horz" wrap="square" lIns="89617" tIns="44808" rIns="89617" bIns="44808" numCol="1" anchor="t" anchorCtr="0" compatLnSpc="1">
                  <a:prstTxWarp prst="textNoShape">
                    <a:avLst/>
                  </a:prstTxWarp>
                </a:bodyPr>
                <a:lstStyle/>
                <a:p>
                  <a:pPr marL="0" marR="0" lvl="0" indent="0" defTabSz="913154" eaLnBrk="0" fontAlgn="auto" latinLnBrk="0" hangingPunct="0">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endParaRPr>
                </a:p>
              </p:txBody>
            </p:sp>
            <p:sp>
              <p:nvSpPr>
                <p:cNvPr id="87" name="Freeform 22"/>
                <p:cNvSpPr>
                  <a:spLocks/>
                </p:cNvSpPr>
                <p:nvPr/>
              </p:nvSpPr>
              <p:spPr bwMode="auto">
                <a:xfrm>
                  <a:off x="14177963" y="4502148"/>
                  <a:ext cx="76200" cy="160337"/>
                </a:xfrm>
                <a:custGeom>
                  <a:avLst/>
                  <a:gdLst>
                    <a:gd name="T0" fmla="*/ 48 w 48"/>
                    <a:gd name="T1" fmla="*/ 0 h 101"/>
                    <a:gd name="T2" fmla="*/ 0 w 48"/>
                    <a:gd name="T3" fmla="*/ 50 h 101"/>
                    <a:gd name="T4" fmla="*/ 48 w 48"/>
                    <a:gd name="T5" fmla="*/ 101 h 101"/>
                  </a:gdLst>
                  <a:ahLst/>
                  <a:cxnLst>
                    <a:cxn ang="0">
                      <a:pos x="T0" y="T1"/>
                    </a:cxn>
                    <a:cxn ang="0">
                      <a:pos x="T2" y="T3"/>
                    </a:cxn>
                    <a:cxn ang="0">
                      <a:pos x="T4" y="T5"/>
                    </a:cxn>
                  </a:cxnLst>
                  <a:rect l="0" t="0" r="r" b="b"/>
                  <a:pathLst>
                    <a:path w="48" h="101">
                      <a:moveTo>
                        <a:pt x="48" y="0"/>
                      </a:moveTo>
                      <a:lnTo>
                        <a:pt x="0" y="50"/>
                      </a:lnTo>
                      <a:lnTo>
                        <a:pt x="48" y="101"/>
                      </a:lnTo>
                    </a:path>
                  </a:pathLst>
                </a:custGeom>
                <a:grpFill/>
                <a:ln w="47625" cap="flat">
                  <a:noFill/>
                  <a:prstDash val="solid"/>
                  <a:miter lim="800000"/>
                  <a:headEnd/>
                  <a:tailEnd/>
                </a:ln>
                <a:extLst/>
              </p:spPr>
              <p:txBody>
                <a:bodyPr vert="horz" wrap="square" lIns="89617" tIns="44808" rIns="89617" bIns="44808" numCol="1" anchor="t" anchorCtr="0" compatLnSpc="1">
                  <a:prstTxWarp prst="textNoShape">
                    <a:avLst/>
                  </a:prstTxWarp>
                </a:bodyPr>
                <a:lstStyle/>
                <a:p>
                  <a:pPr marL="0" marR="0" lvl="0" indent="0" defTabSz="913154" eaLnBrk="0" fontAlgn="auto" latinLnBrk="0" hangingPunct="0">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endParaRPr>
                </a:p>
              </p:txBody>
            </p:sp>
            <p:sp>
              <p:nvSpPr>
                <p:cNvPr id="88" name="Line 23"/>
                <p:cNvSpPr>
                  <a:spLocks noChangeShapeType="1"/>
                </p:cNvSpPr>
                <p:nvPr/>
              </p:nvSpPr>
              <p:spPr bwMode="auto">
                <a:xfrm flipH="1">
                  <a:off x="14177963" y="4581525"/>
                  <a:ext cx="38100" cy="0"/>
                </a:xfrm>
                <a:prstGeom prst="line">
                  <a:avLst/>
                </a:prstGeom>
                <a:grpFill/>
                <a:ln w="47625" cap="flat">
                  <a:noFill/>
                  <a:prstDash val="solid"/>
                  <a:miter lim="800000"/>
                  <a:headEnd/>
                  <a:tailEnd/>
                </a:ln>
                <a:extLst/>
              </p:spPr>
              <p:txBody>
                <a:bodyPr vert="horz" wrap="square" lIns="89617" tIns="44808" rIns="89617" bIns="44808" numCol="1" anchor="t" anchorCtr="0" compatLnSpc="1">
                  <a:prstTxWarp prst="textNoShape">
                    <a:avLst/>
                  </a:prstTxWarp>
                </a:bodyPr>
                <a:lstStyle/>
                <a:p>
                  <a:pPr marL="0" marR="0" lvl="0" indent="0" defTabSz="913154" eaLnBrk="0" fontAlgn="auto" latinLnBrk="0" hangingPunct="0">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endParaRPr>
                </a:p>
              </p:txBody>
            </p:sp>
          </p:grpSp>
        </p:grpSp>
        <p:sp>
          <p:nvSpPr>
            <p:cNvPr id="79" name="Rectangle 78"/>
            <p:cNvSpPr/>
            <p:nvPr/>
          </p:nvSpPr>
          <p:spPr>
            <a:xfrm>
              <a:off x="3278058" y="3800237"/>
              <a:ext cx="2846890" cy="1227811"/>
            </a:xfrm>
            <a:prstGeom prst="rect">
              <a:avLst/>
            </a:prstGeom>
            <a:grpFill/>
            <a:ln>
              <a:noFill/>
            </a:ln>
          </p:spPr>
          <p:txBody>
            <a:bodyPr wrap="square">
              <a:spAutoFit/>
            </a:bodyPr>
            <a:lstStyle/>
            <a:p>
              <a:pPr marL="0" marR="0" lvl="0" indent="0" algn="ctr" defTabSz="914192" eaLnBrk="1" fontAlgn="auto" latinLnBrk="0" hangingPunct="1">
                <a:lnSpc>
                  <a:spcPct val="100000"/>
                </a:lnSpc>
                <a:spcBef>
                  <a:spcPts val="0"/>
                </a:spcBef>
                <a:spcAft>
                  <a:spcPts val="588"/>
                </a:spcAft>
                <a:buClrTx/>
                <a:buSzTx/>
                <a:buFontTx/>
                <a:buNone/>
                <a:tabLst/>
                <a:defRPr/>
              </a:pPr>
              <a:r>
                <a:rPr kumimoji="0" lang="en-US" sz="1600" b="0" i="0" u="none" strike="noStrike" kern="0" cap="none" spc="0" normalizeH="0" baseline="0" noProof="0" dirty="0">
                  <a:ln>
                    <a:noFill/>
                  </a:ln>
                  <a:solidFill>
                    <a:schemeClr val="tx1">
                      <a:lumMod val="75000"/>
                      <a:lumOff val="25000"/>
                    </a:schemeClr>
                  </a:solidFill>
                  <a:effectLst/>
                  <a:uLnTx/>
                  <a:uFillTx/>
                  <a:latin typeface="Segoe UI"/>
                </a:rPr>
                <a:t>Embrace leading Open Source ecosystems and integrate Microsoft products with agility and consistency</a:t>
              </a:r>
            </a:p>
          </p:txBody>
        </p:sp>
      </p:grpSp>
      <p:grpSp>
        <p:nvGrpSpPr>
          <p:cNvPr id="89" name="Group 88"/>
          <p:cNvGrpSpPr/>
          <p:nvPr/>
        </p:nvGrpSpPr>
        <p:grpSpPr>
          <a:xfrm>
            <a:off x="6156096" y="1096870"/>
            <a:ext cx="2855285" cy="4165906"/>
            <a:chOff x="6238833" y="1884362"/>
            <a:chExt cx="2912953" cy="4748291"/>
          </a:xfrm>
          <a:solidFill>
            <a:schemeClr val="accent2">
              <a:lumMod val="75000"/>
            </a:schemeClr>
          </a:solidFill>
        </p:grpSpPr>
        <p:sp>
          <p:nvSpPr>
            <p:cNvPr id="90" name="Rectangle 89"/>
            <p:cNvSpPr/>
            <p:nvPr/>
          </p:nvSpPr>
          <p:spPr bwMode="auto">
            <a:xfrm>
              <a:off x="6238833" y="2543832"/>
              <a:ext cx="2912953" cy="4088821"/>
            </a:xfrm>
            <a:prstGeom prst="rect">
              <a:avLst/>
            </a:prstGeom>
            <a:grpFill/>
            <a:ln w="12700">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1" name="Rectangle 90"/>
            <p:cNvSpPr/>
            <p:nvPr/>
          </p:nvSpPr>
          <p:spPr bwMode="auto">
            <a:xfrm>
              <a:off x="6604057" y="3333653"/>
              <a:ext cx="2182504" cy="436152"/>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14192" eaLnBrk="0" fontAlgn="auto" latinLnBrk="0" hangingPunct="0">
                <a:lnSpc>
                  <a:spcPct val="90000"/>
                </a:lnSpc>
                <a:spcBef>
                  <a:spcPts val="0"/>
                </a:spcBef>
                <a:spcAft>
                  <a:spcPts val="588"/>
                </a:spcAft>
                <a:buClrTx/>
                <a:buSzTx/>
                <a:buFontTx/>
                <a:buNone/>
                <a:tabLst/>
                <a:defRPr/>
              </a:pPr>
              <a:r>
                <a:rPr kumimoji="0" lang="en-US" sz="2745" b="1" i="0" u="none" strike="noStrike" kern="0" cap="none" spc="0" normalizeH="0" baseline="0" noProof="0" dirty="0">
                  <a:ln>
                    <a:noFill/>
                  </a:ln>
                  <a:solidFill>
                    <a:schemeClr val="tx1">
                      <a:lumMod val="75000"/>
                      <a:lumOff val="25000"/>
                    </a:schemeClr>
                  </a:solidFill>
                  <a:effectLst/>
                  <a:uLnTx/>
                  <a:uFillTx/>
                  <a:latin typeface="Segoe UI Light"/>
                  <a:ea typeface="ＭＳ Ｐゴシック" charset="0"/>
                  <a:cs typeface="+mn-cs"/>
                </a:rPr>
                <a:t>Release</a:t>
              </a:r>
            </a:p>
          </p:txBody>
        </p:sp>
        <p:grpSp>
          <p:nvGrpSpPr>
            <p:cNvPr id="92" name="Group 91"/>
            <p:cNvGrpSpPr/>
            <p:nvPr/>
          </p:nvGrpSpPr>
          <p:grpSpPr>
            <a:xfrm>
              <a:off x="7016595" y="1884362"/>
              <a:ext cx="1212728" cy="1354901"/>
              <a:chOff x="6752101" y="1777899"/>
              <a:chExt cx="1346542" cy="1504402"/>
            </a:xfrm>
            <a:grpFill/>
          </p:grpSpPr>
          <p:sp>
            <p:nvSpPr>
              <p:cNvPr id="94" name="Oval 93"/>
              <p:cNvSpPr/>
              <p:nvPr/>
            </p:nvSpPr>
            <p:spPr bwMode="auto">
              <a:xfrm>
                <a:off x="6752101" y="1777899"/>
                <a:ext cx="1346542" cy="1504402"/>
              </a:xfrm>
              <a:prstGeom prst="ellipse">
                <a:avLst/>
              </a:prstGeom>
              <a:grpFill/>
              <a:ln w="12700">
                <a:noFill/>
                <a:miter lim="800000"/>
              </a:ln>
            </p:spPr>
            <p:txBody>
              <a:bodyPr wrap="square" lIns="233004" tIns="197157" rIns="179234" bIns="179234" rtlCol="0" anchor="ctr">
                <a:noAutofit/>
              </a:bodyPr>
              <a:lstStyle/>
              <a:p>
                <a:pPr marL="0" marR="0" lvl="0" indent="0" algn="ctr" defTabSz="896042" eaLnBrk="1" fontAlgn="auto" latinLnBrk="0" hangingPunct="1">
                  <a:lnSpc>
                    <a:spcPct val="100000"/>
                  </a:lnSpc>
                  <a:spcBef>
                    <a:spcPts val="0"/>
                  </a:spcBef>
                  <a:spcAft>
                    <a:spcPts val="0"/>
                  </a:spcAft>
                  <a:buClrTx/>
                  <a:buSzTx/>
                  <a:buFontTx/>
                  <a:buNone/>
                  <a:tabLst/>
                  <a:defRPr/>
                </a:pPr>
                <a:endParaRPr kumimoji="0" lang="en-US" sz="2745" b="0" i="0" u="none" strike="noStrike" kern="0" cap="none" spc="49" normalizeH="0" baseline="0" noProof="0" dirty="0">
                  <a:ln>
                    <a:noFill/>
                  </a:ln>
                  <a:solidFill>
                    <a:srgbClr val="CDF4FF">
                      <a:lumMod val="50000"/>
                    </a:srgbClr>
                  </a:solidFill>
                  <a:effectLst/>
                  <a:uLnTx/>
                  <a:uFillTx/>
                  <a:latin typeface="Segoe UI Semilight"/>
                  <a:ea typeface="MS PGothic" panose="020B0600070205080204" pitchFamily="34" charset="-128"/>
                  <a:cs typeface="Segoe UI Semibold" panose="020B0702040204020203" pitchFamily="34" charset="0"/>
                </a:endParaRPr>
              </a:p>
            </p:txBody>
          </p:sp>
          <p:pic>
            <p:nvPicPr>
              <p:cNvPr id="95" name="Picture 94"/>
              <p:cNvPicPr>
                <a:picLocks noChangeAspect="1"/>
              </p:cNvPicPr>
              <p:nvPr/>
            </p:nvPicPr>
            <p:blipFill>
              <a:blip r:embed="rId3"/>
              <a:stretch>
                <a:fillRect/>
              </a:stretch>
            </p:blipFill>
            <p:spPr>
              <a:xfrm>
                <a:off x="7026168" y="2122558"/>
                <a:ext cx="795891" cy="795891"/>
              </a:xfrm>
              <a:prstGeom prst="rect">
                <a:avLst/>
              </a:prstGeom>
              <a:grpFill/>
              <a:ln>
                <a:noFill/>
              </a:ln>
            </p:spPr>
          </p:pic>
        </p:grpSp>
        <p:sp>
          <p:nvSpPr>
            <p:cNvPr id="93" name="Rectangle 92"/>
            <p:cNvSpPr/>
            <p:nvPr/>
          </p:nvSpPr>
          <p:spPr>
            <a:xfrm>
              <a:off x="6367396" y="3815940"/>
              <a:ext cx="2640629" cy="1227811"/>
            </a:xfrm>
            <a:prstGeom prst="rect">
              <a:avLst/>
            </a:prstGeom>
            <a:grpFill/>
            <a:ln>
              <a:noFill/>
            </a:ln>
          </p:spPr>
          <p:txBody>
            <a:bodyPr wrap="square">
              <a:spAutoFit/>
            </a:bodyPr>
            <a:lstStyle/>
            <a:p>
              <a:pPr marL="0" marR="0" lvl="0" indent="0" algn="ctr" defTabSz="914192" eaLnBrk="1" fontAlgn="auto" latinLnBrk="0" hangingPunct="1">
                <a:lnSpc>
                  <a:spcPct val="100000"/>
                </a:lnSpc>
                <a:spcBef>
                  <a:spcPts val="0"/>
                </a:spcBef>
                <a:spcAft>
                  <a:spcPts val="588"/>
                </a:spcAft>
                <a:buClrTx/>
                <a:buSzTx/>
                <a:buFontTx/>
                <a:buNone/>
                <a:tabLst/>
                <a:defRPr/>
              </a:pPr>
              <a:r>
                <a:rPr kumimoji="0" lang="en-US" sz="1600" b="0" i="0" u="none" strike="noStrike" kern="0" cap="none" spc="0" normalizeH="0" baseline="0" noProof="0" dirty="0">
                  <a:ln>
                    <a:noFill/>
                  </a:ln>
                  <a:solidFill>
                    <a:schemeClr val="tx1">
                      <a:lumMod val="75000"/>
                      <a:lumOff val="25000"/>
                    </a:schemeClr>
                  </a:solidFill>
                  <a:effectLst/>
                  <a:uLnTx/>
                  <a:uFillTx/>
                  <a:latin typeface="Segoe UI"/>
                </a:rPr>
                <a:t>Release key Microsoft technologies into the Open Source domain to build a strong ecosystem</a:t>
              </a:r>
            </a:p>
          </p:txBody>
        </p:sp>
      </p:grpSp>
      <p:grpSp>
        <p:nvGrpSpPr>
          <p:cNvPr id="96" name="Group 95"/>
          <p:cNvGrpSpPr/>
          <p:nvPr/>
        </p:nvGrpSpPr>
        <p:grpSpPr>
          <a:xfrm>
            <a:off x="9108114" y="1096870"/>
            <a:ext cx="2855285" cy="4165906"/>
            <a:chOff x="9250472" y="1884362"/>
            <a:chExt cx="2912953" cy="4748291"/>
          </a:xfrm>
          <a:solidFill>
            <a:schemeClr val="accent2">
              <a:lumMod val="75000"/>
            </a:schemeClr>
          </a:solidFill>
        </p:grpSpPr>
        <p:sp>
          <p:nvSpPr>
            <p:cNvPr id="97" name="Rectangle 96"/>
            <p:cNvSpPr/>
            <p:nvPr/>
          </p:nvSpPr>
          <p:spPr bwMode="auto">
            <a:xfrm>
              <a:off x="9250472" y="2543832"/>
              <a:ext cx="2912953" cy="4088821"/>
            </a:xfrm>
            <a:prstGeom prst="rect">
              <a:avLst/>
            </a:prstGeom>
            <a:grpFill/>
            <a:ln w="12700">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8" name="Rectangle 97"/>
            <p:cNvSpPr/>
            <p:nvPr/>
          </p:nvSpPr>
          <p:spPr bwMode="auto">
            <a:xfrm>
              <a:off x="9615696" y="3324923"/>
              <a:ext cx="2182504" cy="476138"/>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14192" eaLnBrk="0" fontAlgn="auto" latinLnBrk="0" hangingPunct="0">
                <a:lnSpc>
                  <a:spcPct val="90000"/>
                </a:lnSpc>
                <a:spcBef>
                  <a:spcPts val="0"/>
                </a:spcBef>
                <a:spcAft>
                  <a:spcPts val="588"/>
                </a:spcAft>
                <a:buClrTx/>
                <a:buSzTx/>
                <a:buFontTx/>
                <a:buNone/>
                <a:tabLst/>
                <a:defRPr/>
              </a:pPr>
              <a:r>
                <a:rPr kumimoji="0" lang="en-US" sz="2745" b="1" i="0" u="none" strike="noStrike" kern="0" cap="none" spc="0" normalizeH="0" baseline="0" noProof="0" dirty="0">
                  <a:ln>
                    <a:noFill/>
                  </a:ln>
                  <a:solidFill>
                    <a:schemeClr val="tx1">
                      <a:lumMod val="75000"/>
                      <a:lumOff val="25000"/>
                    </a:schemeClr>
                  </a:solidFill>
                  <a:effectLst/>
                  <a:uLnTx/>
                  <a:uFillTx/>
                  <a:latin typeface="Segoe UI Light"/>
                  <a:ea typeface="ＭＳ Ｐゴシック" charset="0"/>
                  <a:cs typeface="+mn-cs"/>
                </a:rPr>
                <a:t>Participate</a:t>
              </a:r>
            </a:p>
          </p:txBody>
        </p:sp>
        <p:grpSp>
          <p:nvGrpSpPr>
            <p:cNvPr id="99" name="Group 98"/>
            <p:cNvGrpSpPr/>
            <p:nvPr/>
          </p:nvGrpSpPr>
          <p:grpSpPr>
            <a:xfrm>
              <a:off x="10028234" y="1884362"/>
              <a:ext cx="1212728" cy="1354901"/>
              <a:chOff x="9537089" y="1777899"/>
              <a:chExt cx="1346542" cy="1504402"/>
            </a:xfrm>
            <a:grpFill/>
          </p:grpSpPr>
          <p:sp>
            <p:nvSpPr>
              <p:cNvPr id="101" name="Oval 100"/>
              <p:cNvSpPr/>
              <p:nvPr/>
            </p:nvSpPr>
            <p:spPr bwMode="auto">
              <a:xfrm>
                <a:off x="9537089" y="1777899"/>
                <a:ext cx="1346542" cy="1504402"/>
              </a:xfrm>
              <a:prstGeom prst="ellipse">
                <a:avLst/>
              </a:prstGeom>
              <a:grpFill/>
              <a:ln w="19050">
                <a:noFill/>
                <a:miter lim="800000"/>
              </a:ln>
            </p:spPr>
            <p:txBody>
              <a:bodyPr wrap="square" lIns="233004" tIns="197157" rIns="179234" bIns="179234" rtlCol="0" anchor="ctr">
                <a:noAutofit/>
              </a:bodyPr>
              <a:lstStyle/>
              <a:p>
                <a:pPr marL="0" marR="0" lvl="0" indent="0" algn="ctr" defTabSz="896042" eaLnBrk="1" fontAlgn="auto" latinLnBrk="0" hangingPunct="1">
                  <a:lnSpc>
                    <a:spcPct val="100000"/>
                  </a:lnSpc>
                  <a:spcBef>
                    <a:spcPts val="0"/>
                  </a:spcBef>
                  <a:spcAft>
                    <a:spcPts val="0"/>
                  </a:spcAft>
                  <a:buClrTx/>
                  <a:buSzTx/>
                  <a:buFontTx/>
                  <a:buNone/>
                  <a:tabLst/>
                  <a:defRPr/>
                </a:pPr>
                <a:endParaRPr kumimoji="0" lang="en-US" sz="2745" b="0" i="0" u="none" strike="noStrike" kern="0" cap="none" spc="49" normalizeH="0" baseline="0" noProof="0" dirty="0">
                  <a:ln>
                    <a:noFill/>
                  </a:ln>
                  <a:solidFill>
                    <a:srgbClr val="CDF4FF">
                      <a:lumMod val="50000"/>
                    </a:srgbClr>
                  </a:solidFill>
                  <a:effectLst/>
                  <a:uLnTx/>
                  <a:uFillTx/>
                  <a:latin typeface="Segoe UI Semilight"/>
                  <a:ea typeface="MS PGothic" panose="020B0600070205080204" pitchFamily="34" charset="-128"/>
                  <a:cs typeface="Segoe UI Semibold" panose="020B0702040204020203" pitchFamily="34" charset="0"/>
                </a:endParaRPr>
              </a:p>
            </p:txBody>
          </p:sp>
          <p:sp>
            <p:nvSpPr>
              <p:cNvPr id="102" name="Freeform 13"/>
              <p:cNvSpPr>
                <a:spLocks noEditPoints="1"/>
              </p:cNvSpPr>
              <p:nvPr/>
            </p:nvSpPr>
            <p:spPr bwMode="auto">
              <a:xfrm>
                <a:off x="9780620" y="2200450"/>
                <a:ext cx="977412" cy="619371"/>
              </a:xfrm>
              <a:custGeom>
                <a:avLst/>
                <a:gdLst>
                  <a:gd name="T0" fmla="*/ 141 w 198"/>
                  <a:gd name="T1" fmla="*/ 22 h 124"/>
                  <a:gd name="T2" fmla="*/ 88 w 198"/>
                  <a:gd name="T3" fmla="*/ 11 h 124"/>
                  <a:gd name="T4" fmla="*/ 0 w 198"/>
                  <a:gd name="T5" fmla="*/ 54 h 124"/>
                  <a:gd name="T6" fmla="*/ 38 w 198"/>
                  <a:gd name="T7" fmla="*/ 97 h 124"/>
                  <a:gd name="T8" fmla="*/ 52 w 198"/>
                  <a:gd name="T9" fmla="*/ 104 h 124"/>
                  <a:gd name="T10" fmla="*/ 61 w 198"/>
                  <a:gd name="T11" fmla="*/ 107 h 124"/>
                  <a:gd name="T12" fmla="*/ 78 w 198"/>
                  <a:gd name="T13" fmla="*/ 120 h 124"/>
                  <a:gd name="T14" fmla="*/ 97 w 198"/>
                  <a:gd name="T15" fmla="*/ 118 h 124"/>
                  <a:gd name="T16" fmla="*/ 103 w 198"/>
                  <a:gd name="T17" fmla="*/ 116 h 124"/>
                  <a:gd name="T18" fmla="*/ 122 w 198"/>
                  <a:gd name="T19" fmla="*/ 112 h 124"/>
                  <a:gd name="T20" fmla="*/ 135 w 198"/>
                  <a:gd name="T21" fmla="*/ 103 h 124"/>
                  <a:gd name="T22" fmla="*/ 147 w 198"/>
                  <a:gd name="T23" fmla="*/ 96 h 124"/>
                  <a:gd name="T24" fmla="*/ 162 w 198"/>
                  <a:gd name="T25" fmla="*/ 83 h 124"/>
                  <a:gd name="T26" fmla="*/ 53 w 198"/>
                  <a:gd name="T27" fmla="*/ 86 h 124"/>
                  <a:gd name="T28" fmla="*/ 44 w 198"/>
                  <a:gd name="T29" fmla="*/ 91 h 124"/>
                  <a:gd name="T30" fmla="*/ 55 w 198"/>
                  <a:gd name="T31" fmla="*/ 75 h 124"/>
                  <a:gd name="T32" fmla="*/ 60 w 198"/>
                  <a:gd name="T33" fmla="*/ 80 h 124"/>
                  <a:gd name="T34" fmla="*/ 64 w 198"/>
                  <a:gd name="T35" fmla="*/ 97 h 124"/>
                  <a:gd name="T36" fmla="*/ 61 w 198"/>
                  <a:gd name="T37" fmla="*/ 99 h 124"/>
                  <a:gd name="T38" fmla="*/ 67 w 198"/>
                  <a:gd name="T39" fmla="*/ 84 h 124"/>
                  <a:gd name="T40" fmla="*/ 73 w 198"/>
                  <a:gd name="T41" fmla="*/ 88 h 124"/>
                  <a:gd name="T42" fmla="*/ 78 w 198"/>
                  <a:gd name="T43" fmla="*/ 104 h 124"/>
                  <a:gd name="T44" fmla="*/ 70 w 198"/>
                  <a:gd name="T45" fmla="*/ 107 h 124"/>
                  <a:gd name="T46" fmla="*/ 79 w 198"/>
                  <a:gd name="T47" fmla="*/ 93 h 124"/>
                  <a:gd name="T48" fmla="*/ 85 w 198"/>
                  <a:gd name="T49" fmla="*/ 92 h 124"/>
                  <a:gd name="T50" fmla="*/ 96 w 198"/>
                  <a:gd name="T51" fmla="*/ 107 h 124"/>
                  <a:gd name="T52" fmla="*/ 82 w 198"/>
                  <a:gd name="T53" fmla="*/ 112 h 124"/>
                  <a:gd name="T54" fmla="*/ 86 w 198"/>
                  <a:gd name="T55" fmla="*/ 107 h 124"/>
                  <a:gd name="T56" fmla="*/ 91 w 198"/>
                  <a:gd name="T57" fmla="*/ 102 h 124"/>
                  <a:gd name="T58" fmla="*/ 96 w 198"/>
                  <a:gd name="T59" fmla="*/ 107 h 124"/>
                  <a:gd name="T60" fmla="*/ 128 w 198"/>
                  <a:gd name="T61" fmla="*/ 67 h 124"/>
                  <a:gd name="T62" fmla="*/ 122 w 198"/>
                  <a:gd name="T63" fmla="*/ 72 h 124"/>
                  <a:gd name="T64" fmla="*/ 139 w 198"/>
                  <a:gd name="T65" fmla="*/ 94 h 124"/>
                  <a:gd name="T66" fmla="*/ 132 w 198"/>
                  <a:gd name="T67" fmla="*/ 93 h 124"/>
                  <a:gd name="T68" fmla="*/ 125 w 198"/>
                  <a:gd name="T69" fmla="*/ 97 h 124"/>
                  <a:gd name="T70" fmla="*/ 128 w 198"/>
                  <a:gd name="T71" fmla="*/ 101 h 124"/>
                  <a:gd name="T72" fmla="*/ 119 w 198"/>
                  <a:gd name="T73" fmla="*/ 101 h 124"/>
                  <a:gd name="T74" fmla="*/ 106 w 198"/>
                  <a:gd name="T75" fmla="*/ 88 h 124"/>
                  <a:gd name="T76" fmla="*/ 113 w 198"/>
                  <a:gd name="T77" fmla="*/ 111 h 124"/>
                  <a:gd name="T78" fmla="*/ 105 w 198"/>
                  <a:gd name="T79" fmla="*/ 104 h 124"/>
                  <a:gd name="T80" fmla="*/ 90 w 198"/>
                  <a:gd name="T81" fmla="*/ 87 h 124"/>
                  <a:gd name="T82" fmla="*/ 70 w 198"/>
                  <a:gd name="T83" fmla="*/ 74 h 124"/>
                  <a:gd name="T84" fmla="*/ 49 w 198"/>
                  <a:gd name="T85" fmla="*/ 70 h 124"/>
                  <a:gd name="T86" fmla="*/ 36 w 198"/>
                  <a:gd name="T87" fmla="*/ 14 h 124"/>
                  <a:gd name="T88" fmla="*/ 81 w 198"/>
                  <a:gd name="T89" fmla="*/ 18 h 124"/>
                  <a:gd name="T90" fmla="*/ 77 w 198"/>
                  <a:gd name="T91" fmla="*/ 39 h 124"/>
                  <a:gd name="T92" fmla="*/ 104 w 198"/>
                  <a:gd name="T93" fmla="*/ 33 h 124"/>
                  <a:gd name="T94" fmla="*/ 153 w 198"/>
                  <a:gd name="T95" fmla="*/ 82 h 124"/>
                  <a:gd name="T96" fmla="*/ 158 w 198"/>
                  <a:gd name="T97" fmla="*/ 76 h 124"/>
                  <a:gd name="T98" fmla="*/ 116 w 198"/>
                  <a:gd name="T99" fmla="*/ 47 h 124"/>
                  <a:gd name="T100" fmla="*/ 97 w 198"/>
                  <a:gd name="T101" fmla="*/ 25 h 124"/>
                  <a:gd name="T102" fmla="*/ 81 w 198"/>
                  <a:gd name="T103" fmla="*/ 30 h 124"/>
                  <a:gd name="T104" fmla="*/ 110 w 198"/>
                  <a:gd name="T105" fmla="*/ 15 h 124"/>
                  <a:gd name="T106" fmla="*/ 188 w 198"/>
                  <a:gd name="T107" fmla="*/ 61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8" h="124">
                    <a:moveTo>
                      <a:pt x="198" y="65"/>
                    </a:moveTo>
                    <a:cubicBezTo>
                      <a:pt x="176" y="8"/>
                      <a:pt x="176" y="8"/>
                      <a:pt x="176" y="8"/>
                    </a:cubicBezTo>
                    <a:cubicBezTo>
                      <a:pt x="141" y="22"/>
                      <a:pt x="141" y="22"/>
                      <a:pt x="141" y="22"/>
                    </a:cubicBezTo>
                    <a:cubicBezTo>
                      <a:pt x="114" y="8"/>
                      <a:pt x="114" y="8"/>
                      <a:pt x="114" y="8"/>
                    </a:cubicBezTo>
                    <a:cubicBezTo>
                      <a:pt x="113" y="8"/>
                      <a:pt x="99" y="0"/>
                      <a:pt x="90" y="9"/>
                    </a:cubicBezTo>
                    <a:cubicBezTo>
                      <a:pt x="88" y="11"/>
                      <a:pt x="88" y="11"/>
                      <a:pt x="88" y="11"/>
                    </a:cubicBezTo>
                    <a:cubicBezTo>
                      <a:pt x="80" y="8"/>
                      <a:pt x="68" y="7"/>
                      <a:pt x="56" y="16"/>
                    </a:cubicBezTo>
                    <a:cubicBezTo>
                      <a:pt x="33" y="3"/>
                      <a:pt x="33" y="3"/>
                      <a:pt x="33" y="3"/>
                    </a:cubicBezTo>
                    <a:cubicBezTo>
                      <a:pt x="0" y="54"/>
                      <a:pt x="0" y="54"/>
                      <a:pt x="0" y="54"/>
                    </a:cubicBezTo>
                    <a:cubicBezTo>
                      <a:pt x="37" y="82"/>
                      <a:pt x="37" y="82"/>
                      <a:pt x="37" y="82"/>
                    </a:cubicBezTo>
                    <a:cubicBezTo>
                      <a:pt x="35" y="84"/>
                      <a:pt x="34" y="86"/>
                      <a:pt x="34" y="89"/>
                    </a:cubicBezTo>
                    <a:cubicBezTo>
                      <a:pt x="34" y="92"/>
                      <a:pt x="36" y="95"/>
                      <a:pt x="38" y="97"/>
                    </a:cubicBezTo>
                    <a:cubicBezTo>
                      <a:pt x="40" y="99"/>
                      <a:pt x="43" y="100"/>
                      <a:pt x="46" y="100"/>
                    </a:cubicBezTo>
                    <a:cubicBezTo>
                      <a:pt x="47" y="100"/>
                      <a:pt x="49" y="100"/>
                      <a:pt x="50" y="100"/>
                    </a:cubicBezTo>
                    <a:cubicBezTo>
                      <a:pt x="50" y="101"/>
                      <a:pt x="51" y="102"/>
                      <a:pt x="52" y="104"/>
                    </a:cubicBezTo>
                    <a:cubicBezTo>
                      <a:pt x="55" y="106"/>
                      <a:pt x="57" y="107"/>
                      <a:pt x="61" y="107"/>
                    </a:cubicBezTo>
                    <a:cubicBezTo>
                      <a:pt x="61" y="107"/>
                      <a:pt x="61" y="107"/>
                      <a:pt x="61" y="107"/>
                    </a:cubicBezTo>
                    <a:cubicBezTo>
                      <a:pt x="61" y="107"/>
                      <a:pt x="61" y="107"/>
                      <a:pt x="61" y="107"/>
                    </a:cubicBezTo>
                    <a:cubicBezTo>
                      <a:pt x="62" y="109"/>
                      <a:pt x="63" y="111"/>
                      <a:pt x="64" y="113"/>
                    </a:cubicBezTo>
                    <a:cubicBezTo>
                      <a:pt x="67" y="116"/>
                      <a:pt x="71" y="117"/>
                      <a:pt x="75" y="116"/>
                    </a:cubicBezTo>
                    <a:cubicBezTo>
                      <a:pt x="76" y="117"/>
                      <a:pt x="76" y="119"/>
                      <a:pt x="78" y="120"/>
                    </a:cubicBezTo>
                    <a:cubicBezTo>
                      <a:pt x="80" y="123"/>
                      <a:pt x="83" y="124"/>
                      <a:pt x="86" y="124"/>
                    </a:cubicBezTo>
                    <a:cubicBezTo>
                      <a:pt x="89" y="124"/>
                      <a:pt x="92" y="123"/>
                      <a:pt x="94" y="120"/>
                    </a:cubicBezTo>
                    <a:cubicBezTo>
                      <a:pt x="97" y="118"/>
                      <a:pt x="97" y="118"/>
                      <a:pt x="97" y="118"/>
                    </a:cubicBezTo>
                    <a:cubicBezTo>
                      <a:pt x="97" y="118"/>
                      <a:pt x="97" y="118"/>
                      <a:pt x="97" y="118"/>
                    </a:cubicBezTo>
                    <a:cubicBezTo>
                      <a:pt x="100" y="114"/>
                      <a:pt x="100" y="114"/>
                      <a:pt x="100" y="114"/>
                    </a:cubicBezTo>
                    <a:cubicBezTo>
                      <a:pt x="103" y="116"/>
                      <a:pt x="103" y="116"/>
                      <a:pt x="103" y="116"/>
                    </a:cubicBezTo>
                    <a:cubicBezTo>
                      <a:pt x="105" y="119"/>
                      <a:pt x="108" y="120"/>
                      <a:pt x="111" y="120"/>
                    </a:cubicBezTo>
                    <a:cubicBezTo>
                      <a:pt x="114" y="120"/>
                      <a:pt x="117" y="119"/>
                      <a:pt x="119" y="116"/>
                    </a:cubicBezTo>
                    <a:cubicBezTo>
                      <a:pt x="120" y="115"/>
                      <a:pt x="121" y="114"/>
                      <a:pt x="122" y="112"/>
                    </a:cubicBezTo>
                    <a:cubicBezTo>
                      <a:pt x="122" y="112"/>
                      <a:pt x="123" y="112"/>
                      <a:pt x="124" y="112"/>
                    </a:cubicBezTo>
                    <a:cubicBezTo>
                      <a:pt x="127" y="112"/>
                      <a:pt x="130" y="111"/>
                      <a:pt x="132" y="109"/>
                    </a:cubicBezTo>
                    <a:cubicBezTo>
                      <a:pt x="134" y="107"/>
                      <a:pt x="135" y="105"/>
                      <a:pt x="135" y="103"/>
                    </a:cubicBezTo>
                    <a:cubicBezTo>
                      <a:pt x="136" y="103"/>
                      <a:pt x="136" y="103"/>
                      <a:pt x="136" y="103"/>
                    </a:cubicBezTo>
                    <a:cubicBezTo>
                      <a:pt x="139" y="103"/>
                      <a:pt x="142" y="102"/>
                      <a:pt x="144" y="100"/>
                    </a:cubicBezTo>
                    <a:cubicBezTo>
                      <a:pt x="145" y="99"/>
                      <a:pt x="146" y="97"/>
                      <a:pt x="147" y="96"/>
                    </a:cubicBezTo>
                    <a:cubicBezTo>
                      <a:pt x="148" y="96"/>
                      <a:pt x="149" y="96"/>
                      <a:pt x="151" y="96"/>
                    </a:cubicBezTo>
                    <a:cubicBezTo>
                      <a:pt x="154" y="96"/>
                      <a:pt x="157" y="95"/>
                      <a:pt x="159" y="93"/>
                    </a:cubicBezTo>
                    <a:cubicBezTo>
                      <a:pt x="162" y="90"/>
                      <a:pt x="163" y="87"/>
                      <a:pt x="162" y="83"/>
                    </a:cubicBezTo>
                    <a:lnTo>
                      <a:pt x="198" y="65"/>
                    </a:lnTo>
                    <a:close/>
                    <a:moveTo>
                      <a:pt x="53" y="86"/>
                    </a:moveTo>
                    <a:cubicBezTo>
                      <a:pt x="53" y="86"/>
                      <a:pt x="53" y="86"/>
                      <a:pt x="53" y="86"/>
                    </a:cubicBezTo>
                    <a:cubicBezTo>
                      <a:pt x="53" y="86"/>
                      <a:pt x="53" y="86"/>
                      <a:pt x="53" y="86"/>
                    </a:cubicBezTo>
                    <a:cubicBezTo>
                      <a:pt x="48" y="91"/>
                      <a:pt x="48" y="91"/>
                      <a:pt x="48" y="91"/>
                    </a:cubicBezTo>
                    <a:cubicBezTo>
                      <a:pt x="47" y="93"/>
                      <a:pt x="45" y="93"/>
                      <a:pt x="44" y="91"/>
                    </a:cubicBezTo>
                    <a:cubicBezTo>
                      <a:pt x="43" y="91"/>
                      <a:pt x="42" y="90"/>
                      <a:pt x="42" y="89"/>
                    </a:cubicBezTo>
                    <a:cubicBezTo>
                      <a:pt x="42" y="88"/>
                      <a:pt x="43" y="87"/>
                      <a:pt x="44" y="86"/>
                    </a:cubicBezTo>
                    <a:cubicBezTo>
                      <a:pt x="55" y="75"/>
                      <a:pt x="55" y="75"/>
                      <a:pt x="55" y="75"/>
                    </a:cubicBezTo>
                    <a:cubicBezTo>
                      <a:pt x="56" y="74"/>
                      <a:pt x="58" y="74"/>
                      <a:pt x="60" y="75"/>
                    </a:cubicBezTo>
                    <a:cubicBezTo>
                      <a:pt x="61" y="77"/>
                      <a:pt x="61" y="79"/>
                      <a:pt x="60" y="80"/>
                    </a:cubicBezTo>
                    <a:cubicBezTo>
                      <a:pt x="60" y="80"/>
                      <a:pt x="60" y="80"/>
                      <a:pt x="60" y="80"/>
                    </a:cubicBezTo>
                    <a:cubicBezTo>
                      <a:pt x="54" y="86"/>
                      <a:pt x="54" y="86"/>
                      <a:pt x="54" y="86"/>
                    </a:cubicBezTo>
                    <a:lnTo>
                      <a:pt x="53" y="86"/>
                    </a:lnTo>
                    <a:close/>
                    <a:moveTo>
                      <a:pt x="64" y="97"/>
                    </a:moveTo>
                    <a:cubicBezTo>
                      <a:pt x="63" y="98"/>
                      <a:pt x="63" y="98"/>
                      <a:pt x="63" y="98"/>
                    </a:cubicBezTo>
                    <a:cubicBezTo>
                      <a:pt x="62" y="99"/>
                      <a:pt x="61" y="99"/>
                      <a:pt x="61" y="99"/>
                    </a:cubicBezTo>
                    <a:cubicBezTo>
                      <a:pt x="61" y="99"/>
                      <a:pt x="61" y="99"/>
                      <a:pt x="61" y="99"/>
                    </a:cubicBezTo>
                    <a:cubicBezTo>
                      <a:pt x="60" y="99"/>
                      <a:pt x="59" y="99"/>
                      <a:pt x="58" y="98"/>
                    </a:cubicBezTo>
                    <a:cubicBezTo>
                      <a:pt x="57" y="97"/>
                      <a:pt x="57" y="94"/>
                      <a:pt x="59" y="92"/>
                    </a:cubicBezTo>
                    <a:cubicBezTo>
                      <a:pt x="67" y="84"/>
                      <a:pt x="67" y="84"/>
                      <a:pt x="67" y="84"/>
                    </a:cubicBezTo>
                    <a:cubicBezTo>
                      <a:pt x="68" y="83"/>
                      <a:pt x="69" y="82"/>
                      <a:pt x="71" y="82"/>
                    </a:cubicBezTo>
                    <a:cubicBezTo>
                      <a:pt x="72" y="82"/>
                      <a:pt x="73" y="82"/>
                      <a:pt x="73" y="83"/>
                    </a:cubicBezTo>
                    <a:cubicBezTo>
                      <a:pt x="75" y="84"/>
                      <a:pt x="75" y="86"/>
                      <a:pt x="73" y="88"/>
                    </a:cubicBezTo>
                    <a:cubicBezTo>
                      <a:pt x="64" y="96"/>
                      <a:pt x="64" y="96"/>
                      <a:pt x="64" y="96"/>
                    </a:cubicBezTo>
                    <a:cubicBezTo>
                      <a:pt x="64" y="96"/>
                      <a:pt x="64" y="96"/>
                      <a:pt x="64" y="97"/>
                    </a:cubicBezTo>
                    <a:close/>
                    <a:moveTo>
                      <a:pt x="78" y="104"/>
                    </a:moveTo>
                    <a:cubicBezTo>
                      <a:pt x="78" y="104"/>
                      <a:pt x="78" y="104"/>
                      <a:pt x="77" y="104"/>
                    </a:cubicBezTo>
                    <a:cubicBezTo>
                      <a:pt x="75" y="107"/>
                      <a:pt x="75" y="107"/>
                      <a:pt x="75" y="107"/>
                    </a:cubicBezTo>
                    <a:cubicBezTo>
                      <a:pt x="74" y="108"/>
                      <a:pt x="71" y="108"/>
                      <a:pt x="70" y="107"/>
                    </a:cubicBezTo>
                    <a:cubicBezTo>
                      <a:pt x="69" y="106"/>
                      <a:pt x="69" y="104"/>
                      <a:pt x="70" y="102"/>
                    </a:cubicBezTo>
                    <a:cubicBezTo>
                      <a:pt x="79" y="93"/>
                      <a:pt x="79" y="93"/>
                      <a:pt x="79" y="93"/>
                    </a:cubicBezTo>
                    <a:cubicBezTo>
                      <a:pt x="79" y="93"/>
                      <a:pt x="79" y="93"/>
                      <a:pt x="79" y="93"/>
                    </a:cubicBezTo>
                    <a:cubicBezTo>
                      <a:pt x="80" y="92"/>
                      <a:pt x="80" y="92"/>
                      <a:pt x="80" y="92"/>
                    </a:cubicBezTo>
                    <a:cubicBezTo>
                      <a:pt x="80" y="92"/>
                      <a:pt x="81" y="91"/>
                      <a:pt x="82" y="91"/>
                    </a:cubicBezTo>
                    <a:cubicBezTo>
                      <a:pt x="83" y="91"/>
                      <a:pt x="84" y="92"/>
                      <a:pt x="85" y="92"/>
                    </a:cubicBezTo>
                    <a:cubicBezTo>
                      <a:pt x="86" y="94"/>
                      <a:pt x="86" y="95"/>
                      <a:pt x="85" y="97"/>
                    </a:cubicBezTo>
                    <a:cubicBezTo>
                      <a:pt x="78" y="104"/>
                      <a:pt x="78" y="104"/>
                      <a:pt x="78" y="104"/>
                    </a:cubicBezTo>
                    <a:close/>
                    <a:moveTo>
                      <a:pt x="96" y="107"/>
                    </a:moveTo>
                    <a:cubicBezTo>
                      <a:pt x="88" y="115"/>
                      <a:pt x="88" y="115"/>
                      <a:pt x="88" y="115"/>
                    </a:cubicBezTo>
                    <a:cubicBezTo>
                      <a:pt x="87" y="116"/>
                      <a:pt x="85" y="116"/>
                      <a:pt x="83" y="115"/>
                    </a:cubicBezTo>
                    <a:cubicBezTo>
                      <a:pt x="83" y="114"/>
                      <a:pt x="82" y="113"/>
                      <a:pt x="82" y="112"/>
                    </a:cubicBezTo>
                    <a:cubicBezTo>
                      <a:pt x="82" y="111"/>
                      <a:pt x="83" y="111"/>
                      <a:pt x="83" y="110"/>
                    </a:cubicBezTo>
                    <a:cubicBezTo>
                      <a:pt x="86" y="107"/>
                      <a:pt x="86" y="107"/>
                      <a:pt x="86" y="107"/>
                    </a:cubicBezTo>
                    <a:cubicBezTo>
                      <a:pt x="86" y="107"/>
                      <a:pt x="86" y="107"/>
                      <a:pt x="86" y="107"/>
                    </a:cubicBezTo>
                    <a:cubicBezTo>
                      <a:pt x="90" y="103"/>
                      <a:pt x="90" y="103"/>
                      <a:pt x="90" y="103"/>
                    </a:cubicBezTo>
                    <a:cubicBezTo>
                      <a:pt x="91" y="103"/>
                      <a:pt x="91" y="102"/>
                      <a:pt x="91" y="102"/>
                    </a:cubicBezTo>
                    <a:cubicBezTo>
                      <a:pt x="91" y="102"/>
                      <a:pt x="91" y="102"/>
                      <a:pt x="91" y="102"/>
                    </a:cubicBezTo>
                    <a:cubicBezTo>
                      <a:pt x="93" y="101"/>
                      <a:pt x="95" y="101"/>
                      <a:pt x="96" y="102"/>
                    </a:cubicBezTo>
                    <a:cubicBezTo>
                      <a:pt x="97" y="103"/>
                      <a:pt x="97" y="103"/>
                      <a:pt x="97" y="104"/>
                    </a:cubicBezTo>
                    <a:cubicBezTo>
                      <a:pt x="97" y="105"/>
                      <a:pt x="97" y="106"/>
                      <a:pt x="96" y="107"/>
                    </a:cubicBezTo>
                    <a:close/>
                    <a:moveTo>
                      <a:pt x="153" y="87"/>
                    </a:moveTo>
                    <a:cubicBezTo>
                      <a:pt x="152" y="89"/>
                      <a:pt x="150" y="89"/>
                      <a:pt x="148" y="87"/>
                    </a:cubicBezTo>
                    <a:cubicBezTo>
                      <a:pt x="128" y="67"/>
                      <a:pt x="128" y="67"/>
                      <a:pt x="128" y="67"/>
                    </a:cubicBezTo>
                    <a:cubicBezTo>
                      <a:pt x="128" y="67"/>
                      <a:pt x="128" y="67"/>
                      <a:pt x="128" y="67"/>
                    </a:cubicBezTo>
                    <a:cubicBezTo>
                      <a:pt x="128" y="67"/>
                      <a:pt x="128" y="67"/>
                      <a:pt x="128" y="67"/>
                    </a:cubicBezTo>
                    <a:cubicBezTo>
                      <a:pt x="122" y="72"/>
                      <a:pt x="122" y="72"/>
                      <a:pt x="122" y="72"/>
                    </a:cubicBezTo>
                    <a:cubicBezTo>
                      <a:pt x="137" y="88"/>
                      <a:pt x="137" y="88"/>
                      <a:pt x="137" y="88"/>
                    </a:cubicBezTo>
                    <a:cubicBezTo>
                      <a:pt x="138" y="89"/>
                      <a:pt x="139" y="91"/>
                      <a:pt x="139" y="92"/>
                    </a:cubicBezTo>
                    <a:cubicBezTo>
                      <a:pt x="139" y="93"/>
                      <a:pt x="139" y="94"/>
                      <a:pt x="139" y="94"/>
                    </a:cubicBezTo>
                    <a:cubicBezTo>
                      <a:pt x="137" y="95"/>
                      <a:pt x="135" y="95"/>
                      <a:pt x="134" y="94"/>
                    </a:cubicBezTo>
                    <a:cubicBezTo>
                      <a:pt x="132" y="93"/>
                      <a:pt x="132" y="93"/>
                      <a:pt x="132" y="93"/>
                    </a:cubicBezTo>
                    <a:cubicBezTo>
                      <a:pt x="132" y="93"/>
                      <a:pt x="132" y="93"/>
                      <a:pt x="132" y="93"/>
                    </a:cubicBezTo>
                    <a:cubicBezTo>
                      <a:pt x="117" y="77"/>
                      <a:pt x="117" y="77"/>
                      <a:pt x="117" y="77"/>
                    </a:cubicBezTo>
                    <a:cubicBezTo>
                      <a:pt x="111" y="83"/>
                      <a:pt x="111" y="83"/>
                      <a:pt x="111" y="83"/>
                    </a:cubicBezTo>
                    <a:cubicBezTo>
                      <a:pt x="125" y="97"/>
                      <a:pt x="125" y="97"/>
                      <a:pt x="125" y="97"/>
                    </a:cubicBezTo>
                    <a:cubicBezTo>
                      <a:pt x="125" y="97"/>
                      <a:pt x="125" y="97"/>
                      <a:pt x="125" y="97"/>
                    </a:cubicBezTo>
                    <a:cubicBezTo>
                      <a:pt x="127" y="98"/>
                      <a:pt x="127" y="98"/>
                      <a:pt x="127" y="98"/>
                    </a:cubicBezTo>
                    <a:cubicBezTo>
                      <a:pt x="127" y="99"/>
                      <a:pt x="128" y="100"/>
                      <a:pt x="128" y="101"/>
                    </a:cubicBezTo>
                    <a:cubicBezTo>
                      <a:pt x="128" y="102"/>
                      <a:pt x="127" y="102"/>
                      <a:pt x="127" y="103"/>
                    </a:cubicBezTo>
                    <a:cubicBezTo>
                      <a:pt x="125" y="104"/>
                      <a:pt x="123" y="104"/>
                      <a:pt x="122" y="103"/>
                    </a:cubicBezTo>
                    <a:cubicBezTo>
                      <a:pt x="119" y="101"/>
                      <a:pt x="119" y="101"/>
                      <a:pt x="119" y="101"/>
                    </a:cubicBezTo>
                    <a:cubicBezTo>
                      <a:pt x="119" y="101"/>
                      <a:pt x="119" y="100"/>
                      <a:pt x="119" y="100"/>
                    </a:cubicBezTo>
                    <a:cubicBezTo>
                      <a:pt x="119" y="100"/>
                      <a:pt x="119" y="100"/>
                      <a:pt x="119" y="100"/>
                    </a:cubicBezTo>
                    <a:cubicBezTo>
                      <a:pt x="106" y="88"/>
                      <a:pt x="106" y="88"/>
                      <a:pt x="106" y="88"/>
                    </a:cubicBezTo>
                    <a:cubicBezTo>
                      <a:pt x="101" y="93"/>
                      <a:pt x="101" y="93"/>
                      <a:pt x="101" y="93"/>
                    </a:cubicBezTo>
                    <a:cubicBezTo>
                      <a:pt x="113" y="106"/>
                      <a:pt x="113" y="106"/>
                      <a:pt x="113" y="106"/>
                    </a:cubicBezTo>
                    <a:cubicBezTo>
                      <a:pt x="115" y="107"/>
                      <a:pt x="115" y="110"/>
                      <a:pt x="113" y="111"/>
                    </a:cubicBezTo>
                    <a:cubicBezTo>
                      <a:pt x="112" y="112"/>
                      <a:pt x="110" y="112"/>
                      <a:pt x="108" y="111"/>
                    </a:cubicBezTo>
                    <a:cubicBezTo>
                      <a:pt x="105" y="107"/>
                      <a:pt x="105" y="107"/>
                      <a:pt x="105" y="107"/>
                    </a:cubicBezTo>
                    <a:cubicBezTo>
                      <a:pt x="105" y="106"/>
                      <a:pt x="105" y="105"/>
                      <a:pt x="105" y="104"/>
                    </a:cubicBezTo>
                    <a:cubicBezTo>
                      <a:pt x="105" y="101"/>
                      <a:pt x="104" y="98"/>
                      <a:pt x="102" y="96"/>
                    </a:cubicBezTo>
                    <a:cubicBezTo>
                      <a:pt x="100" y="94"/>
                      <a:pt x="97" y="93"/>
                      <a:pt x="94" y="93"/>
                    </a:cubicBezTo>
                    <a:cubicBezTo>
                      <a:pt x="93" y="91"/>
                      <a:pt x="92" y="88"/>
                      <a:pt x="90" y="87"/>
                    </a:cubicBezTo>
                    <a:cubicBezTo>
                      <a:pt x="88" y="84"/>
                      <a:pt x="85" y="83"/>
                      <a:pt x="82" y="83"/>
                    </a:cubicBezTo>
                    <a:cubicBezTo>
                      <a:pt x="82" y="81"/>
                      <a:pt x="81" y="79"/>
                      <a:pt x="79" y="77"/>
                    </a:cubicBezTo>
                    <a:cubicBezTo>
                      <a:pt x="77" y="75"/>
                      <a:pt x="73" y="74"/>
                      <a:pt x="70" y="74"/>
                    </a:cubicBezTo>
                    <a:cubicBezTo>
                      <a:pt x="69" y="74"/>
                      <a:pt x="69" y="75"/>
                      <a:pt x="68" y="75"/>
                    </a:cubicBezTo>
                    <a:cubicBezTo>
                      <a:pt x="68" y="73"/>
                      <a:pt x="67" y="71"/>
                      <a:pt x="65" y="70"/>
                    </a:cubicBezTo>
                    <a:cubicBezTo>
                      <a:pt x="61" y="65"/>
                      <a:pt x="53" y="65"/>
                      <a:pt x="49" y="70"/>
                    </a:cubicBezTo>
                    <a:cubicBezTo>
                      <a:pt x="43" y="76"/>
                      <a:pt x="43" y="76"/>
                      <a:pt x="43" y="76"/>
                    </a:cubicBezTo>
                    <a:cubicBezTo>
                      <a:pt x="11" y="52"/>
                      <a:pt x="11" y="52"/>
                      <a:pt x="11" y="52"/>
                    </a:cubicBezTo>
                    <a:cubicBezTo>
                      <a:pt x="36" y="14"/>
                      <a:pt x="36" y="14"/>
                      <a:pt x="36" y="14"/>
                    </a:cubicBezTo>
                    <a:cubicBezTo>
                      <a:pt x="57" y="26"/>
                      <a:pt x="57" y="26"/>
                      <a:pt x="57" y="26"/>
                    </a:cubicBezTo>
                    <a:cubicBezTo>
                      <a:pt x="59" y="24"/>
                      <a:pt x="59" y="24"/>
                      <a:pt x="59" y="24"/>
                    </a:cubicBezTo>
                    <a:cubicBezTo>
                      <a:pt x="68" y="16"/>
                      <a:pt x="76" y="16"/>
                      <a:pt x="81" y="18"/>
                    </a:cubicBezTo>
                    <a:cubicBezTo>
                      <a:pt x="77" y="22"/>
                      <a:pt x="77" y="22"/>
                      <a:pt x="77" y="22"/>
                    </a:cubicBezTo>
                    <a:cubicBezTo>
                      <a:pt x="75" y="24"/>
                      <a:pt x="73" y="27"/>
                      <a:pt x="73" y="30"/>
                    </a:cubicBezTo>
                    <a:cubicBezTo>
                      <a:pt x="73" y="33"/>
                      <a:pt x="75" y="36"/>
                      <a:pt x="77" y="39"/>
                    </a:cubicBezTo>
                    <a:cubicBezTo>
                      <a:pt x="82" y="43"/>
                      <a:pt x="89" y="43"/>
                      <a:pt x="94" y="39"/>
                    </a:cubicBezTo>
                    <a:cubicBezTo>
                      <a:pt x="100" y="33"/>
                      <a:pt x="100" y="33"/>
                      <a:pt x="100" y="33"/>
                    </a:cubicBezTo>
                    <a:cubicBezTo>
                      <a:pt x="104" y="33"/>
                      <a:pt x="104" y="33"/>
                      <a:pt x="104" y="33"/>
                    </a:cubicBezTo>
                    <a:cubicBezTo>
                      <a:pt x="104" y="38"/>
                      <a:pt x="105" y="46"/>
                      <a:pt x="110" y="52"/>
                    </a:cubicBezTo>
                    <a:cubicBezTo>
                      <a:pt x="115" y="58"/>
                      <a:pt x="122" y="61"/>
                      <a:pt x="132" y="61"/>
                    </a:cubicBezTo>
                    <a:cubicBezTo>
                      <a:pt x="153" y="82"/>
                      <a:pt x="153" y="82"/>
                      <a:pt x="153" y="82"/>
                    </a:cubicBezTo>
                    <a:cubicBezTo>
                      <a:pt x="154" y="83"/>
                      <a:pt x="154" y="84"/>
                      <a:pt x="154" y="85"/>
                    </a:cubicBezTo>
                    <a:cubicBezTo>
                      <a:pt x="154" y="86"/>
                      <a:pt x="154" y="87"/>
                      <a:pt x="153" y="87"/>
                    </a:cubicBezTo>
                    <a:close/>
                    <a:moveTo>
                      <a:pt x="158" y="76"/>
                    </a:moveTo>
                    <a:cubicBezTo>
                      <a:pt x="135" y="53"/>
                      <a:pt x="135" y="53"/>
                      <a:pt x="135" y="53"/>
                    </a:cubicBezTo>
                    <a:cubicBezTo>
                      <a:pt x="133" y="53"/>
                      <a:pt x="133" y="53"/>
                      <a:pt x="133" y="53"/>
                    </a:cubicBezTo>
                    <a:cubicBezTo>
                      <a:pt x="125" y="53"/>
                      <a:pt x="120" y="51"/>
                      <a:pt x="116" y="47"/>
                    </a:cubicBezTo>
                    <a:cubicBezTo>
                      <a:pt x="110" y="40"/>
                      <a:pt x="112" y="30"/>
                      <a:pt x="112" y="29"/>
                    </a:cubicBezTo>
                    <a:cubicBezTo>
                      <a:pt x="113" y="25"/>
                      <a:pt x="113" y="25"/>
                      <a:pt x="113" y="25"/>
                    </a:cubicBezTo>
                    <a:cubicBezTo>
                      <a:pt x="97" y="25"/>
                      <a:pt x="97" y="25"/>
                      <a:pt x="97" y="25"/>
                    </a:cubicBezTo>
                    <a:cubicBezTo>
                      <a:pt x="88" y="33"/>
                      <a:pt x="88" y="33"/>
                      <a:pt x="88" y="33"/>
                    </a:cubicBezTo>
                    <a:cubicBezTo>
                      <a:pt x="87" y="35"/>
                      <a:pt x="84" y="35"/>
                      <a:pt x="83" y="33"/>
                    </a:cubicBezTo>
                    <a:cubicBezTo>
                      <a:pt x="82" y="32"/>
                      <a:pt x="81" y="31"/>
                      <a:pt x="81" y="30"/>
                    </a:cubicBezTo>
                    <a:cubicBezTo>
                      <a:pt x="81" y="29"/>
                      <a:pt x="82" y="28"/>
                      <a:pt x="83" y="27"/>
                    </a:cubicBezTo>
                    <a:cubicBezTo>
                      <a:pt x="95" y="15"/>
                      <a:pt x="95" y="15"/>
                      <a:pt x="95" y="15"/>
                    </a:cubicBezTo>
                    <a:cubicBezTo>
                      <a:pt x="100" y="10"/>
                      <a:pt x="110" y="15"/>
                      <a:pt x="110" y="15"/>
                    </a:cubicBezTo>
                    <a:cubicBezTo>
                      <a:pt x="141" y="31"/>
                      <a:pt x="141" y="31"/>
                      <a:pt x="141" y="31"/>
                    </a:cubicBezTo>
                    <a:cubicBezTo>
                      <a:pt x="171" y="19"/>
                      <a:pt x="171" y="19"/>
                      <a:pt x="171" y="19"/>
                    </a:cubicBezTo>
                    <a:cubicBezTo>
                      <a:pt x="188" y="61"/>
                      <a:pt x="188" y="61"/>
                      <a:pt x="188" y="61"/>
                    </a:cubicBezTo>
                    <a:lnTo>
                      <a:pt x="158" y="76"/>
                    </a:lnTo>
                    <a:close/>
                  </a:path>
                </a:pathLst>
              </a:custGeom>
              <a:grpFill/>
              <a:ln>
                <a:noFill/>
              </a:ln>
            </p:spPr>
            <p:txBody>
              <a:bodyPr vert="horz" wrap="square" lIns="89617" tIns="44808" rIns="89617" bIns="44808" numCol="1" anchor="t" anchorCtr="0" compatLnSpc="1">
                <a:prstTxWarp prst="textNoShape">
                  <a:avLst/>
                </a:prstTxWarp>
              </a:bodyPr>
              <a:lstStyle/>
              <a:p>
                <a:pPr marL="0" marR="0" lvl="0" indent="0" defTabSz="913154" eaLnBrk="0" fontAlgn="auto" latinLnBrk="0" hangingPunct="0">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endParaRPr>
              </a:p>
            </p:txBody>
          </p:sp>
        </p:grpSp>
        <p:sp>
          <p:nvSpPr>
            <p:cNvPr id="100" name="Rectangle 99"/>
            <p:cNvSpPr/>
            <p:nvPr/>
          </p:nvSpPr>
          <p:spPr>
            <a:xfrm>
              <a:off x="9363056" y="3800237"/>
              <a:ext cx="2667990" cy="1227811"/>
            </a:xfrm>
            <a:prstGeom prst="rect">
              <a:avLst/>
            </a:prstGeom>
            <a:grpFill/>
            <a:ln>
              <a:noFill/>
            </a:ln>
          </p:spPr>
          <p:txBody>
            <a:bodyPr wrap="square">
              <a:spAutoFit/>
            </a:bodyPr>
            <a:lstStyle/>
            <a:p>
              <a:pPr marL="0" marR="0" lvl="0" indent="0" algn="ctr" defTabSz="914192" eaLnBrk="1" fontAlgn="auto" latinLnBrk="0" hangingPunct="1">
                <a:lnSpc>
                  <a:spcPct val="100000"/>
                </a:lnSpc>
                <a:spcBef>
                  <a:spcPts val="0"/>
                </a:spcBef>
                <a:spcAft>
                  <a:spcPts val="588"/>
                </a:spcAft>
                <a:buClrTx/>
                <a:buSzTx/>
                <a:buFontTx/>
                <a:buNone/>
                <a:tabLst/>
                <a:defRPr/>
              </a:pPr>
              <a:r>
                <a:rPr kumimoji="0" lang="en-US" sz="1600" b="0" i="0" u="none" strike="noStrike" kern="0" cap="none" spc="0" normalizeH="0" baseline="0" noProof="0" dirty="0">
                  <a:ln>
                    <a:noFill/>
                  </a:ln>
                  <a:solidFill>
                    <a:schemeClr val="tx1">
                      <a:lumMod val="75000"/>
                      <a:lumOff val="25000"/>
                    </a:schemeClr>
                  </a:solidFill>
                  <a:effectLst/>
                  <a:uLnTx/>
                  <a:uFillTx/>
                  <a:latin typeface="Segoe UI"/>
                </a:rPr>
                <a:t>Microsoft engineers to participate in communities and contribute to key Open Source projects</a:t>
              </a:r>
            </a:p>
          </p:txBody>
        </p:sp>
      </p:grpSp>
      <p:grpSp>
        <p:nvGrpSpPr>
          <p:cNvPr id="103" name="Group 102"/>
          <p:cNvGrpSpPr/>
          <p:nvPr/>
        </p:nvGrpSpPr>
        <p:grpSpPr>
          <a:xfrm>
            <a:off x="272633" y="1100477"/>
            <a:ext cx="2855285" cy="4162675"/>
            <a:chOff x="236543" y="1888044"/>
            <a:chExt cx="2912953" cy="4744609"/>
          </a:xfrm>
          <a:solidFill>
            <a:schemeClr val="accent2">
              <a:lumMod val="75000"/>
            </a:schemeClr>
          </a:solidFill>
        </p:grpSpPr>
        <p:sp>
          <p:nvSpPr>
            <p:cNvPr id="104" name="Rectangle 103"/>
            <p:cNvSpPr/>
            <p:nvPr/>
          </p:nvSpPr>
          <p:spPr bwMode="auto">
            <a:xfrm>
              <a:off x="236543" y="2543832"/>
              <a:ext cx="2912953" cy="4088821"/>
            </a:xfrm>
            <a:prstGeom prst="rect">
              <a:avLst/>
            </a:prstGeom>
            <a:grpFill/>
            <a:ln w="12700">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5" name="Rectangle 104"/>
            <p:cNvSpPr/>
            <p:nvPr/>
          </p:nvSpPr>
          <p:spPr bwMode="auto">
            <a:xfrm>
              <a:off x="601767" y="3328606"/>
              <a:ext cx="2182504" cy="452956"/>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14192" eaLnBrk="0" fontAlgn="auto" latinLnBrk="0" hangingPunct="0">
                <a:lnSpc>
                  <a:spcPct val="90000"/>
                </a:lnSpc>
                <a:spcBef>
                  <a:spcPts val="0"/>
                </a:spcBef>
                <a:spcAft>
                  <a:spcPts val="588"/>
                </a:spcAft>
                <a:buClrTx/>
                <a:buSzTx/>
                <a:buFontTx/>
                <a:buNone/>
                <a:tabLst/>
                <a:defRPr/>
              </a:pPr>
              <a:r>
                <a:rPr kumimoji="0" lang="en-US" sz="2745" b="1" i="0" u="none" strike="noStrike" kern="0" cap="none" spc="0" normalizeH="0" baseline="0" noProof="0" dirty="0">
                  <a:ln>
                    <a:noFill/>
                  </a:ln>
                  <a:solidFill>
                    <a:schemeClr val="tx1">
                      <a:lumMod val="75000"/>
                      <a:lumOff val="25000"/>
                    </a:schemeClr>
                  </a:solidFill>
                  <a:effectLst/>
                  <a:uLnTx/>
                  <a:uFillTx/>
                  <a:latin typeface="Segoe UI Light"/>
                  <a:ea typeface="ＭＳ Ｐゴシック" charset="0"/>
                  <a:cs typeface="+mn-cs"/>
                </a:rPr>
                <a:t>Enable</a:t>
              </a:r>
            </a:p>
          </p:txBody>
        </p:sp>
        <p:sp>
          <p:nvSpPr>
            <p:cNvPr id="106" name="Rectangle 105"/>
            <p:cNvSpPr/>
            <p:nvPr/>
          </p:nvSpPr>
          <p:spPr>
            <a:xfrm>
              <a:off x="236543" y="3818000"/>
              <a:ext cx="2846889" cy="1227811"/>
            </a:xfrm>
            <a:prstGeom prst="rect">
              <a:avLst/>
            </a:prstGeom>
            <a:grpFill/>
            <a:ln>
              <a:noFill/>
            </a:ln>
          </p:spPr>
          <p:txBody>
            <a:bodyPr wrap="square">
              <a:spAutoFit/>
            </a:bodyPr>
            <a:lstStyle/>
            <a:p>
              <a:pPr marL="0" marR="0" lvl="0" indent="0" algn="ctr" defTabSz="914192" eaLnBrk="1" fontAlgn="auto" latinLnBrk="0" hangingPunct="1">
                <a:lnSpc>
                  <a:spcPct val="100000"/>
                </a:lnSpc>
                <a:spcBef>
                  <a:spcPts val="0"/>
                </a:spcBef>
                <a:spcAft>
                  <a:spcPts val="588"/>
                </a:spcAft>
                <a:buClrTx/>
                <a:buSzTx/>
                <a:buFontTx/>
                <a:buNone/>
                <a:tabLst/>
                <a:defRPr/>
              </a:pPr>
              <a:r>
                <a:rPr kumimoji="0" lang="en-US" sz="1600" b="0" i="0" u="none" strike="noStrike" kern="0" cap="none" spc="0" normalizeH="0" baseline="0" noProof="0" dirty="0">
                  <a:ln>
                    <a:noFill/>
                  </a:ln>
                  <a:solidFill>
                    <a:schemeClr val="tx1">
                      <a:lumMod val="75000"/>
                      <a:lumOff val="25000"/>
                    </a:schemeClr>
                  </a:solidFill>
                  <a:effectLst/>
                  <a:uLnTx/>
                  <a:uFillTx/>
                  <a:latin typeface="Segoe UI"/>
                </a:rPr>
                <a:t>Enable Linux and Open Source technology to be first class citizens on Microsoft Platforms </a:t>
              </a:r>
            </a:p>
          </p:txBody>
        </p:sp>
        <p:grpSp>
          <p:nvGrpSpPr>
            <p:cNvPr id="107" name="Group 106"/>
            <p:cNvGrpSpPr/>
            <p:nvPr/>
          </p:nvGrpSpPr>
          <p:grpSpPr>
            <a:xfrm>
              <a:off x="1025359" y="1888044"/>
              <a:ext cx="1212728" cy="1354901"/>
              <a:chOff x="884237" y="1781581"/>
              <a:chExt cx="1346542" cy="1504402"/>
            </a:xfrm>
            <a:grpFill/>
          </p:grpSpPr>
          <p:sp>
            <p:nvSpPr>
              <p:cNvPr id="108" name="Oval 107"/>
              <p:cNvSpPr/>
              <p:nvPr/>
            </p:nvSpPr>
            <p:spPr bwMode="auto">
              <a:xfrm>
                <a:off x="884237" y="1781581"/>
                <a:ext cx="1346542" cy="1504402"/>
              </a:xfrm>
              <a:prstGeom prst="ellipse">
                <a:avLst/>
              </a:prstGeom>
              <a:grpFill/>
              <a:ln w="12700">
                <a:noFill/>
                <a:miter lim="800000"/>
              </a:ln>
            </p:spPr>
            <p:txBody>
              <a:bodyPr wrap="square" lIns="233004" tIns="197157" rIns="179234" bIns="179234" rtlCol="0" anchor="ctr">
                <a:noAutofit/>
              </a:bodyPr>
              <a:lstStyle/>
              <a:p>
                <a:pPr marL="0" marR="0" lvl="0" indent="0" algn="ctr" defTabSz="896042" eaLnBrk="1" fontAlgn="auto" latinLnBrk="0" hangingPunct="1">
                  <a:lnSpc>
                    <a:spcPct val="100000"/>
                  </a:lnSpc>
                  <a:spcBef>
                    <a:spcPts val="0"/>
                  </a:spcBef>
                  <a:spcAft>
                    <a:spcPts val="0"/>
                  </a:spcAft>
                  <a:buClrTx/>
                  <a:buSzTx/>
                  <a:buFontTx/>
                  <a:buNone/>
                  <a:tabLst/>
                  <a:defRPr/>
                </a:pPr>
                <a:endParaRPr kumimoji="0" lang="en-US" sz="2745" b="0" i="0" u="none" strike="noStrike" kern="0" cap="none" spc="49" normalizeH="0" baseline="0" noProof="0" dirty="0">
                  <a:ln>
                    <a:noFill/>
                  </a:ln>
                  <a:solidFill>
                    <a:srgbClr val="CDF4FF">
                      <a:lumMod val="50000"/>
                    </a:srgbClr>
                  </a:solidFill>
                  <a:effectLst/>
                  <a:uLnTx/>
                  <a:uFillTx/>
                  <a:latin typeface="Segoe UI Semilight"/>
                  <a:ea typeface="MS PGothic" panose="020B0600070205080204" pitchFamily="34" charset="-128"/>
                  <a:cs typeface="Segoe UI Semibold" panose="020B0702040204020203" pitchFamily="34" charset="0"/>
                </a:endParaRPr>
              </a:p>
            </p:txBody>
          </p:sp>
          <p:grpSp>
            <p:nvGrpSpPr>
              <p:cNvPr id="109" name="Group 108"/>
              <p:cNvGrpSpPr/>
              <p:nvPr/>
            </p:nvGrpSpPr>
            <p:grpSpPr>
              <a:xfrm>
                <a:off x="1075491" y="2245332"/>
                <a:ext cx="937422" cy="536971"/>
                <a:chOff x="6016906" y="2508250"/>
                <a:chExt cx="490538" cy="280988"/>
              </a:xfrm>
              <a:grpFill/>
            </p:grpSpPr>
            <p:sp>
              <p:nvSpPr>
                <p:cNvPr id="110" name="Freeform 8"/>
                <p:cNvSpPr>
                  <a:spLocks/>
                </p:cNvSpPr>
                <p:nvPr/>
              </p:nvSpPr>
              <p:spPr bwMode="auto">
                <a:xfrm>
                  <a:off x="6401082" y="2508250"/>
                  <a:ext cx="92075" cy="93662"/>
                </a:xfrm>
                <a:custGeom>
                  <a:avLst/>
                  <a:gdLst>
                    <a:gd name="T0" fmla="*/ 58 w 58"/>
                    <a:gd name="T1" fmla="*/ 59 h 59"/>
                    <a:gd name="T2" fmla="*/ 58 w 58"/>
                    <a:gd name="T3" fmla="*/ 0 h 59"/>
                    <a:gd name="T4" fmla="*/ 0 w 58"/>
                    <a:gd name="T5" fmla="*/ 0 h 59"/>
                  </a:gdLst>
                  <a:ahLst/>
                  <a:cxnLst>
                    <a:cxn ang="0">
                      <a:pos x="T0" y="T1"/>
                    </a:cxn>
                    <a:cxn ang="0">
                      <a:pos x="T2" y="T3"/>
                    </a:cxn>
                    <a:cxn ang="0">
                      <a:pos x="T4" y="T5"/>
                    </a:cxn>
                  </a:cxnLst>
                  <a:rect l="0" t="0" r="r" b="b"/>
                  <a:pathLst>
                    <a:path w="58" h="59">
                      <a:moveTo>
                        <a:pt x="58" y="59"/>
                      </a:moveTo>
                      <a:lnTo>
                        <a:pt x="58" y="0"/>
                      </a:lnTo>
                      <a:lnTo>
                        <a:pt x="0" y="0"/>
                      </a:lnTo>
                    </a:path>
                  </a:pathLst>
                </a:custGeom>
                <a:grpFill/>
                <a:ln w="47625" cap="flat">
                  <a:noFill/>
                  <a:prstDash val="solid"/>
                  <a:miter lim="800000"/>
                  <a:headEnd/>
                  <a:tailEnd/>
                </a:ln>
                <a:extLst/>
              </p:spPr>
              <p:txBody>
                <a:bodyPr vert="horz" wrap="square" lIns="89617" tIns="44808" rIns="89617" bIns="44808" numCol="1" anchor="t" anchorCtr="0" compatLnSpc="1">
                  <a:prstTxWarp prst="textNoShape">
                    <a:avLst/>
                  </a:prstTxWarp>
                </a:bodyPr>
                <a:lstStyle/>
                <a:p>
                  <a:pPr marL="0" marR="0" lvl="0" indent="0" defTabSz="913154" eaLnBrk="0" fontAlgn="auto" latinLnBrk="0" hangingPunct="0">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endParaRPr>
                </a:p>
              </p:txBody>
            </p:sp>
            <p:sp>
              <p:nvSpPr>
                <p:cNvPr id="111" name="Line 5"/>
                <p:cNvSpPr>
                  <a:spLocks noChangeShapeType="1"/>
                </p:cNvSpPr>
                <p:nvPr/>
              </p:nvSpPr>
              <p:spPr bwMode="auto">
                <a:xfrm>
                  <a:off x="6016907" y="2727325"/>
                  <a:ext cx="60325" cy="0"/>
                </a:xfrm>
                <a:prstGeom prst="line">
                  <a:avLst/>
                </a:prstGeom>
                <a:grpFill/>
                <a:ln w="47625" cap="flat">
                  <a:noFill/>
                  <a:prstDash val="solid"/>
                  <a:miter lim="800000"/>
                  <a:headEnd/>
                  <a:tailEnd/>
                </a:ln>
                <a:extLst/>
              </p:spPr>
              <p:txBody>
                <a:bodyPr vert="horz" wrap="square" lIns="89617" tIns="44808" rIns="89617" bIns="44808" numCol="1" anchor="t" anchorCtr="0" compatLnSpc="1">
                  <a:prstTxWarp prst="textNoShape">
                    <a:avLst/>
                  </a:prstTxWarp>
                </a:bodyPr>
                <a:lstStyle/>
                <a:p>
                  <a:pPr marL="0" marR="0" lvl="0" indent="0" defTabSz="913154" eaLnBrk="0" fontAlgn="auto" latinLnBrk="0" hangingPunct="0">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endParaRPr>
                </a:p>
              </p:txBody>
            </p:sp>
            <p:sp>
              <p:nvSpPr>
                <p:cNvPr id="112" name="Line 6"/>
                <p:cNvSpPr>
                  <a:spLocks noChangeShapeType="1"/>
                </p:cNvSpPr>
                <p:nvPr/>
              </p:nvSpPr>
              <p:spPr bwMode="auto">
                <a:xfrm>
                  <a:off x="6108982" y="2727325"/>
                  <a:ext cx="60325" cy="0"/>
                </a:xfrm>
                <a:prstGeom prst="line">
                  <a:avLst/>
                </a:prstGeom>
                <a:grpFill/>
                <a:ln w="47625" cap="flat">
                  <a:noFill/>
                  <a:prstDash val="solid"/>
                  <a:miter lim="800000"/>
                  <a:headEnd/>
                  <a:tailEnd/>
                </a:ln>
                <a:extLst/>
              </p:spPr>
              <p:txBody>
                <a:bodyPr vert="horz" wrap="square" lIns="89617" tIns="44808" rIns="89617" bIns="44808" numCol="1" anchor="t" anchorCtr="0" compatLnSpc="1">
                  <a:prstTxWarp prst="textNoShape">
                    <a:avLst/>
                  </a:prstTxWarp>
                </a:bodyPr>
                <a:lstStyle/>
                <a:p>
                  <a:pPr marL="0" marR="0" lvl="0" indent="0" defTabSz="913154" eaLnBrk="0" fontAlgn="auto" latinLnBrk="0" hangingPunct="0">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endParaRPr>
                </a:p>
              </p:txBody>
            </p:sp>
            <p:sp>
              <p:nvSpPr>
                <p:cNvPr id="113" name="Freeform 7"/>
                <p:cNvSpPr>
                  <a:spLocks/>
                </p:cNvSpPr>
                <p:nvPr/>
              </p:nvSpPr>
              <p:spPr bwMode="auto">
                <a:xfrm>
                  <a:off x="6201056" y="2508250"/>
                  <a:ext cx="292100" cy="219075"/>
                </a:xfrm>
                <a:custGeom>
                  <a:avLst/>
                  <a:gdLst>
                    <a:gd name="T0" fmla="*/ 0 w 184"/>
                    <a:gd name="T1" fmla="*/ 138 h 138"/>
                    <a:gd name="T2" fmla="*/ 48 w 184"/>
                    <a:gd name="T3" fmla="*/ 138 h 138"/>
                    <a:gd name="T4" fmla="*/ 184 w 184"/>
                    <a:gd name="T5" fmla="*/ 0 h 138"/>
                  </a:gdLst>
                  <a:ahLst/>
                  <a:cxnLst>
                    <a:cxn ang="0">
                      <a:pos x="T0" y="T1"/>
                    </a:cxn>
                    <a:cxn ang="0">
                      <a:pos x="T2" y="T3"/>
                    </a:cxn>
                    <a:cxn ang="0">
                      <a:pos x="T4" y="T5"/>
                    </a:cxn>
                  </a:cxnLst>
                  <a:rect l="0" t="0" r="r" b="b"/>
                  <a:pathLst>
                    <a:path w="184" h="138">
                      <a:moveTo>
                        <a:pt x="0" y="138"/>
                      </a:moveTo>
                      <a:lnTo>
                        <a:pt x="48" y="138"/>
                      </a:lnTo>
                      <a:lnTo>
                        <a:pt x="184" y="0"/>
                      </a:lnTo>
                    </a:path>
                  </a:pathLst>
                </a:custGeom>
                <a:grpFill/>
                <a:ln w="47625" cap="flat">
                  <a:noFill/>
                  <a:prstDash val="solid"/>
                  <a:miter lim="800000"/>
                  <a:headEnd/>
                  <a:tailEnd/>
                </a:ln>
                <a:extLst/>
              </p:spPr>
              <p:txBody>
                <a:bodyPr vert="horz" wrap="square" lIns="89617" tIns="44808" rIns="89617" bIns="44808" numCol="1" anchor="t" anchorCtr="0" compatLnSpc="1">
                  <a:prstTxWarp prst="textNoShape">
                    <a:avLst/>
                  </a:prstTxWarp>
                </a:bodyPr>
                <a:lstStyle/>
                <a:p>
                  <a:pPr marL="0" marR="0" lvl="0" indent="0" defTabSz="913154" eaLnBrk="0" fontAlgn="auto" latinLnBrk="0" hangingPunct="0">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endParaRPr>
                </a:p>
              </p:txBody>
            </p:sp>
            <p:sp>
              <p:nvSpPr>
                <p:cNvPr id="114" name="Line 9"/>
                <p:cNvSpPr>
                  <a:spLocks noChangeShapeType="1"/>
                </p:cNvSpPr>
                <p:nvPr/>
              </p:nvSpPr>
              <p:spPr bwMode="auto">
                <a:xfrm>
                  <a:off x="6016906" y="2789238"/>
                  <a:ext cx="490538" cy="0"/>
                </a:xfrm>
                <a:prstGeom prst="line">
                  <a:avLst/>
                </a:prstGeom>
                <a:grpFill/>
                <a:ln w="47625" cap="flat">
                  <a:noFill/>
                  <a:prstDash val="solid"/>
                  <a:miter lim="800000"/>
                  <a:headEnd/>
                  <a:tailEnd/>
                </a:ln>
                <a:extLst/>
              </p:spPr>
              <p:txBody>
                <a:bodyPr vert="horz" wrap="square" lIns="89617" tIns="44808" rIns="89617" bIns="44808" numCol="1" anchor="t" anchorCtr="0" compatLnSpc="1">
                  <a:prstTxWarp prst="textNoShape">
                    <a:avLst/>
                  </a:prstTxWarp>
                </a:bodyPr>
                <a:lstStyle/>
                <a:p>
                  <a:pPr marL="0" marR="0" lvl="0" indent="0" defTabSz="913154" eaLnBrk="0" fontAlgn="auto" latinLnBrk="0" hangingPunct="0">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endParaRPr>
                </a:p>
              </p:txBody>
            </p:sp>
          </p:grpSp>
        </p:grpSp>
      </p:grpSp>
      <p:sp>
        <p:nvSpPr>
          <p:cNvPr id="115" name="Rectangle 114"/>
          <p:cNvSpPr/>
          <p:nvPr/>
        </p:nvSpPr>
        <p:spPr bwMode="auto">
          <a:xfrm>
            <a:off x="272633" y="5877906"/>
            <a:ext cx="11690765" cy="494876"/>
          </a:xfrm>
          <a:prstGeom prst="rect">
            <a:avLst/>
          </a:prstGeom>
          <a:solidFill>
            <a:schemeClr val="accent2">
              <a:lumMod val="7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rPr>
              <a:t>Open Source Partners &amp; Ecosystem</a:t>
            </a:r>
          </a:p>
        </p:txBody>
      </p:sp>
      <p:sp>
        <p:nvSpPr>
          <p:cNvPr id="116" name="Plus Sign 55"/>
          <p:cNvSpPr/>
          <p:nvPr/>
        </p:nvSpPr>
        <p:spPr bwMode="auto">
          <a:xfrm>
            <a:off x="5736985" y="5262776"/>
            <a:ext cx="723883" cy="651521"/>
          </a:xfrm>
          <a:prstGeom prst="mathPlus">
            <a:avLst/>
          </a:prstGeom>
          <a:solidFill>
            <a:schemeClr val="accent1"/>
          </a:solidFill>
          <a:ln>
            <a:noFill/>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24" name="Group 123"/>
          <p:cNvGrpSpPr/>
          <p:nvPr/>
        </p:nvGrpSpPr>
        <p:grpSpPr>
          <a:xfrm>
            <a:off x="6313862" y="4034540"/>
            <a:ext cx="2532044" cy="1033663"/>
            <a:chOff x="6273955" y="4922532"/>
            <a:chExt cx="2532044" cy="1033663"/>
          </a:xfrm>
        </p:grpSpPr>
        <p:sp>
          <p:nvSpPr>
            <p:cNvPr id="125" name="Rectangle 124"/>
            <p:cNvSpPr/>
            <p:nvPr/>
          </p:nvSpPr>
          <p:spPr>
            <a:xfrm>
              <a:off x="6273955" y="4922532"/>
              <a:ext cx="1366388" cy="1015663"/>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ysClr val="windowText" lastClr="000000"/>
                  </a:solidFill>
                  <a:effectLst/>
                  <a:uLnTx/>
                  <a:uFillTx/>
                  <a:latin typeface="Segoe UI" panose="020B0502040204020203" pitchFamily="34" charset="0"/>
                  <a:cs typeface="Segoe UI" panose="020B0502040204020203" pitchFamily="34" charset="0"/>
                </a:rPr>
                <a:t>R Server</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ysClr val="windowText" lastClr="000000"/>
                  </a:solidFill>
                  <a:effectLst/>
                  <a:uLnTx/>
                  <a:uFillTx/>
                  <a:latin typeface="Segoe UI" panose="020B0502040204020203" pitchFamily="34" charset="0"/>
                  <a:cs typeface="Segoe UI" panose="020B0502040204020203" pitchFamily="34" charset="0"/>
                </a:rPr>
                <a:t>.NET Core</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ysClr val="windowText" lastClr="000000"/>
                  </a:solidFill>
                  <a:effectLst/>
                  <a:uLnTx/>
                  <a:uFillTx/>
                  <a:latin typeface="Segoe UI" panose="020B0502040204020203" pitchFamily="34" charset="0"/>
                  <a:cs typeface="Segoe UI" panose="020B0502040204020203" pitchFamily="34" charset="0"/>
                </a:rPr>
                <a:t>Roslyn</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ysClr val="windowText" lastClr="000000"/>
                  </a:solidFill>
                  <a:effectLst/>
                  <a:uLnTx/>
                  <a:uFillTx/>
                  <a:latin typeface="Segoe UI" panose="020B0502040204020203" pitchFamily="34" charset="0"/>
                  <a:cs typeface="Segoe UI" panose="020B0502040204020203" pitchFamily="34" charset="0"/>
                </a:rPr>
                <a:t>TypeScript</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ysClr val="windowText" lastClr="000000"/>
                  </a:solidFill>
                  <a:effectLst/>
                  <a:uLnTx/>
                  <a:uFillTx/>
                  <a:latin typeface="Segoe UI" panose="020B0502040204020203" pitchFamily="34" charset="0"/>
                  <a:cs typeface="Segoe UI" panose="020B0502040204020203" pitchFamily="34" charset="0"/>
                </a:rPr>
                <a:t>F#</a:t>
              </a:r>
            </a:p>
          </p:txBody>
        </p:sp>
        <p:sp>
          <p:nvSpPr>
            <p:cNvPr id="126" name="Rectangle 125"/>
            <p:cNvSpPr/>
            <p:nvPr/>
          </p:nvSpPr>
          <p:spPr>
            <a:xfrm>
              <a:off x="7439611" y="4940532"/>
              <a:ext cx="1366388" cy="1015663"/>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ysClr val="windowText" lastClr="000000"/>
                  </a:solidFill>
                  <a:effectLst/>
                  <a:uLnTx/>
                  <a:uFillTx/>
                  <a:latin typeface="Segoe UI" panose="020B0502040204020203" pitchFamily="34" charset="0"/>
                  <a:cs typeface="Segoe UI" panose="020B0502040204020203" pitchFamily="34" charset="0"/>
                </a:rPr>
                <a:t>autorest</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ysClr val="windowText" lastClr="000000"/>
                  </a:solidFill>
                  <a:effectLst/>
                  <a:uLnTx/>
                  <a:uFillTx/>
                  <a:latin typeface="Segoe UI" panose="020B0502040204020203" pitchFamily="34" charset="0"/>
                  <a:cs typeface="Segoe UI" panose="020B0502040204020203" pitchFamily="34" charset="0"/>
                </a:rPr>
                <a:t>PowerBI Visuals</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ysClr val="windowText" lastClr="000000"/>
                  </a:solidFill>
                  <a:effectLst/>
                  <a:uLnTx/>
                  <a:uFillTx/>
                  <a:latin typeface="Segoe UI" panose="020B0502040204020203" pitchFamily="34" charset="0"/>
                  <a:cs typeface="Segoe UI" panose="020B0502040204020203" pitchFamily="34" charset="0"/>
                </a:rPr>
                <a:t>Office UI Fabric</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ysClr val="windowText" lastClr="000000"/>
                  </a:solidFill>
                  <a:effectLst/>
                  <a:uLnTx/>
                  <a:uFillTx/>
                  <a:latin typeface="Segoe UI" panose="020B0502040204020203" pitchFamily="34" charset="0"/>
                  <a:cs typeface="Segoe UI" panose="020B0502040204020203" pitchFamily="34" charset="0"/>
                </a:rPr>
                <a:t>Tools plugins</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ysClr val="windowText" lastClr="000000"/>
                </a:solidFill>
                <a:effectLst/>
                <a:uLnTx/>
                <a:uFillTx/>
                <a:latin typeface="Segoe UI" panose="020B0502040204020203" pitchFamily="34" charset="0"/>
                <a:cs typeface="Segoe UI" panose="020B0502040204020203" pitchFamily="34" charset="0"/>
              </a:endParaRPr>
            </a:p>
          </p:txBody>
        </p:sp>
      </p:grpSp>
      <p:grpSp>
        <p:nvGrpSpPr>
          <p:cNvPr id="5" name="Group 4"/>
          <p:cNvGrpSpPr/>
          <p:nvPr/>
        </p:nvGrpSpPr>
        <p:grpSpPr>
          <a:xfrm>
            <a:off x="9475120" y="4150521"/>
            <a:ext cx="2051216" cy="921321"/>
            <a:chOff x="9411512" y="4150521"/>
            <a:chExt cx="2051216" cy="921321"/>
          </a:xfrm>
        </p:grpSpPr>
        <p:pic>
          <p:nvPicPr>
            <p:cNvPr id="128" name="Picture 127" descr="File:Python-logo-notext.sv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731656" y="4560371"/>
              <a:ext cx="361187" cy="361187"/>
            </a:xfrm>
            <a:prstGeom prst="rect">
              <a:avLst/>
            </a:prstGeom>
          </p:spPr>
        </p:pic>
        <p:pic>
          <p:nvPicPr>
            <p:cNvPr id="130" name="Picture 129" descr="Dosya:Tux.svg"/>
            <p:cNvPicPr>
              <a:picLocks noChangeAspect="1"/>
            </p:cNvPicPr>
            <p:nvPr/>
          </p:nvPicPr>
          <p:blipFill>
            <a:blip r:embed="rId5"/>
            <a:stretch>
              <a:fillRect/>
            </a:stretch>
          </p:blipFill>
          <p:spPr>
            <a:xfrm>
              <a:off x="10982387" y="4440926"/>
              <a:ext cx="451573" cy="532065"/>
            </a:xfrm>
            <a:prstGeom prst="rect">
              <a:avLst/>
            </a:prstGeom>
          </p:spPr>
        </p:pic>
        <p:pic>
          <p:nvPicPr>
            <p:cNvPr id="131" name="Picture 130" descr="Docker : ฉบับปูพื้น – Jaynarol Blo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171328" y="4337620"/>
              <a:ext cx="822960" cy="734222"/>
            </a:xfrm>
            <a:prstGeom prst="rect">
              <a:avLst/>
            </a:prstGeom>
          </p:spPr>
        </p:pic>
        <p:pic>
          <p:nvPicPr>
            <p:cNvPr id="132" name="Picture 13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411512" y="4150521"/>
              <a:ext cx="1130022" cy="292675"/>
            </a:xfrm>
            <a:prstGeom prst="rect">
              <a:avLst/>
            </a:prstGeom>
          </p:spPr>
        </p:pic>
        <p:pic>
          <p:nvPicPr>
            <p:cNvPr id="133" name="Picture 132" descr="OpenJDK - Wikipedia"/>
            <p:cNvPicPr>
              <a:picLocks noChangeAspect="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639768" y="4240815"/>
              <a:ext cx="822960" cy="181002"/>
            </a:xfrm>
            <a:prstGeom prst="rect">
              <a:avLst/>
            </a:prstGeom>
          </p:spPr>
        </p:pic>
      </p:grpSp>
      <p:grpSp>
        <p:nvGrpSpPr>
          <p:cNvPr id="4" name="Group 3"/>
          <p:cNvGrpSpPr/>
          <p:nvPr/>
        </p:nvGrpSpPr>
        <p:grpSpPr>
          <a:xfrm>
            <a:off x="3482746" y="4155258"/>
            <a:ext cx="2238872" cy="882353"/>
            <a:chOff x="3482746" y="4155258"/>
            <a:chExt cx="2238872" cy="882353"/>
          </a:xfrm>
        </p:grpSpPr>
        <p:pic>
          <p:nvPicPr>
            <p:cNvPr id="136" name="Picture 13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081538" y="4687036"/>
              <a:ext cx="640080" cy="213481"/>
            </a:xfrm>
            <a:prstGeom prst="rect">
              <a:avLst/>
            </a:prstGeom>
          </p:spPr>
        </p:pic>
        <p:pic>
          <p:nvPicPr>
            <p:cNvPr id="137" name="Picture 13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625476" y="4209011"/>
              <a:ext cx="942477" cy="244101"/>
            </a:xfrm>
            <a:prstGeom prst="rect">
              <a:avLst/>
            </a:prstGeom>
          </p:spPr>
        </p:pic>
        <p:pic>
          <p:nvPicPr>
            <p:cNvPr id="139" name="Picture 138" descr="Docker Swarm | Docke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435979" y="4398507"/>
              <a:ext cx="648617" cy="639104"/>
            </a:xfrm>
            <a:prstGeom prst="rect">
              <a:avLst/>
            </a:prstGeom>
          </p:spPr>
        </p:pic>
        <p:pic>
          <p:nvPicPr>
            <p:cNvPr id="138" name="Picture 137"/>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611177" y="4155258"/>
              <a:ext cx="960344" cy="320115"/>
            </a:xfrm>
            <a:prstGeom prst="rect">
              <a:avLst/>
            </a:prstGeom>
          </p:spPr>
        </p:pic>
        <p:pic>
          <p:nvPicPr>
            <p:cNvPr id="135" name="Picture 134"/>
            <p:cNvPicPr>
              <a:picLocks noChangeAspect="1"/>
            </p:cNvPicPr>
            <p:nvPr/>
          </p:nvPicPr>
          <p:blipFill>
            <a:blip r:embed="rId12">
              <a:clrChange>
                <a:clrFrom>
                  <a:srgbClr val="FFFFFF"/>
                </a:clrFrom>
                <a:clrTo>
                  <a:srgbClr val="FFFFFF">
                    <a:alpha val="0"/>
                  </a:srgbClr>
                </a:clrTo>
              </a:clrChange>
            </a:blip>
            <a:stretch>
              <a:fillRect/>
            </a:stretch>
          </p:blipFill>
          <p:spPr>
            <a:xfrm>
              <a:off x="3482746" y="4602639"/>
              <a:ext cx="914400" cy="333503"/>
            </a:xfrm>
            <a:prstGeom prst="rect">
              <a:avLst/>
            </a:prstGeom>
          </p:spPr>
        </p:pic>
      </p:grpSp>
      <p:sp>
        <p:nvSpPr>
          <p:cNvPr id="140" name="Rectangle 139"/>
          <p:cNvSpPr/>
          <p:nvPr/>
        </p:nvSpPr>
        <p:spPr>
          <a:xfrm>
            <a:off x="12306466" y="1355288"/>
            <a:ext cx="451654" cy="4723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1" name="Rectangle 140"/>
          <p:cNvSpPr/>
          <p:nvPr/>
        </p:nvSpPr>
        <p:spPr>
          <a:xfrm>
            <a:off x="12292887" y="1883823"/>
            <a:ext cx="451654" cy="47237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2" name="Rectangle 141"/>
          <p:cNvSpPr/>
          <p:nvPr/>
        </p:nvSpPr>
        <p:spPr>
          <a:xfrm>
            <a:off x="12306466" y="2404225"/>
            <a:ext cx="451654" cy="472375"/>
          </a:xfrm>
          <a:prstGeom prst="rect">
            <a:avLst/>
          </a:prstGeom>
          <a:solidFill>
            <a:srgbClr val="0018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43" name="Rectangle 142"/>
          <p:cNvSpPr/>
          <p:nvPr/>
        </p:nvSpPr>
        <p:spPr>
          <a:xfrm>
            <a:off x="12306466" y="2958918"/>
            <a:ext cx="451654" cy="4723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4" name="Rectangle 143"/>
          <p:cNvSpPr/>
          <p:nvPr/>
        </p:nvSpPr>
        <p:spPr>
          <a:xfrm>
            <a:off x="12306466" y="3444527"/>
            <a:ext cx="451654" cy="472375"/>
          </a:xfrm>
          <a:prstGeom prst="rect">
            <a:avLst/>
          </a:prstGeom>
          <a:solidFill>
            <a:srgbClr val="107C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5" name="Rectangle 144"/>
          <p:cNvSpPr/>
          <p:nvPr/>
        </p:nvSpPr>
        <p:spPr>
          <a:xfrm>
            <a:off x="12306466" y="3964738"/>
            <a:ext cx="451654" cy="472375"/>
          </a:xfrm>
          <a:prstGeom prst="rect">
            <a:avLst/>
          </a:pr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6" name="Rectangle 145"/>
          <p:cNvSpPr/>
          <p:nvPr/>
        </p:nvSpPr>
        <p:spPr>
          <a:xfrm>
            <a:off x="12306466" y="4490665"/>
            <a:ext cx="451654" cy="472375"/>
          </a:xfrm>
          <a:prstGeom prst="rect">
            <a:avLst/>
          </a:prstGeom>
          <a:solidFill>
            <a:srgbClr val="7FBA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nvGrpSpPr>
          <p:cNvPr id="3" name="Group 2"/>
          <p:cNvGrpSpPr/>
          <p:nvPr/>
        </p:nvGrpSpPr>
        <p:grpSpPr>
          <a:xfrm>
            <a:off x="589092" y="4140791"/>
            <a:ext cx="2119210" cy="855000"/>
            <a:chOff x="589092" y="4140791"/>
            <a:chExt cx="2119210" cy="855000"/>
          </a:xfrm>
        </p:grpSpPr>
        <p:pic>
          <p:nvPicPr>
            <p:cNvPr id="118" name="Picture 117" descr="Dosya:Tux.svg"/>
            <p:cNvPicPr>
              <a:picLocks noChangeAspect="1"/>
            </p:cNvPicPr>
            <p:nvPr/>
          </p:nvPicPr>
          <p:blipFill>
            <a:blip r:embed="rId5"/>
            <a:stretch>
              <a:fillRect/>
            </a:stretch>
          </p:blipFill>
          <p:spPr>
            <a:xfrm>
              <a:off x="589092" y="4324148"/>
              <a:ext cx="482193" cy="568143"/>
            </a:xfrm>
            <a:prstGeom prst="rect">
              <a:avLst/>
            </a:prstGeom>
          </p:spPr>
        </p:pic>
        <p:pic>
          <p:nvPicPr>
            <p:cNvPr id="119" name="Picture 118" descr="Docker : ฉบับปูพื้น – Jaynarol Blog"/>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74870" y="4219592"/>
              <a:ext cx="870011" cy="776199"/>
            </a:xfrm>
            <a:prstGeom prst="rect">
              <a:avLst/>
            </a:prstGeom>
          </p:spPr>
        </p:pic>
        <p:pic>
          <p:nvPicPr>
            <p:cNvPr id="120" name="Picture 119"/>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735760" y="4144313"/>
              <a:ext cx="655494" cy="182935"/>
            </a:xfrm>
            <a:prstGeom prst="rect">
              <a:avLst/>
            </a:prstGeom>
          </p:spPr>
        </p:pic>
        <p:pic>
          <p:nvPicPr>
            <p:cNvPr id="121" name="Picture 120" descr="File:Python-logo-notext.sv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47115" y="4513235"/>
              <a:ext cx="361187" cy="361187"/>
            </a:xfrm>
            <a:prstGeom prst="rect">
              <a:avLst/>
            </a:prstGeom>
          </p:spPr>
        </p:pic>
        <p:pic>
          <p:nvPicPr>
            <p:cNvPr id="122" name="Picture 121"/>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949471" y="4140791"/>
              <a:ext cx="410675" cy="220468"/>
            </a:xfrm>
            <a:prstGeom prst="rect">
              <a:avLst/>
            </a:prstGeom>
          </p:spPr>
        </p:pic>
        <p:pic>
          <p:nvPicPr>
            <p:cNvPr id="123" name="Picture 122"/>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1794830" y="4382061"/>
              <a:ext cx="537968" cy="537968"/>
            </a:xfrm>
            <a:prstGeom prst="rect">
              <a:avLst/>
            </a:prstGeom>
          </p:spPr>
        </p:pic>
      </p:grpSp>
      <p:sp>
        <p:nvSpPr>
          <p:cNvPr id="147" name="Rectangle 146"/>
          <p:cNvSpPr/>
          <p:nvPr/>
        </p:nvSpPr>
        <p:spPr>
          <a:xfrm rot="5400000">
            <a:off x="-322867" y="491142"/>
            <a:ext cx="585216" cy="601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78D7"/>
              </a:solidFill>
              <a:effectLst/>
              <a:uLnTx/>
              <a:uFillTx/>
            </a:endParaRPr>
          </a:p>
        </p:txBody>
      </p:sp>
    </p:spTree>
    <p:extLst>
      <p:ext uri="{BB962C8B-B14F-4D97-AF65-F5344CB8AC3E}">
        <p14:creationId xmlns:p14="http://schemas.microsoft.com/office/powerpoint/2010/main" val="396169664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3"/>
                                        </p:tgtEl>
                                        <p:attrNameLst>
                                          <p:attrName>style.visibility</p:attrName>
                                        </p:attrNameLst>
                                      </p:cBhvr>
                                      <p:to>
                                        <p:strVal val="visible"/>
                                      </p:to>
                                    </p:set>
                                    <p:animEffect transition="in" filter="fade">
                                      <p:cBhvr>
                                        <p:cTn id="7" dur="500"/>
                                        <p:tgtEl>
                                          <p:spTgt spid="103"/>
                                        </p:tgtEl>
                                      </p:cBhvr>
                                    </p:animEffect>
                                  </p:childTnLst>
                                </p:cTn>
                              </p:par>
                            </p:childTnLst>
                          </p:cTn>
                        </p:par>
                        <p:par>
                          <p:cTn id="8" fill="hold">
                            <p:stCondLst>
                              <p:cond delay="500"/>
                            </p:stCondLst>
                            <p:childTnLst>
                              <p:par>
                                <p:cTn id="9" presetID="10" presetClass="entr" presetSubtype="0" fill="hold" nodeType="afterEffect">
                                  <p:stCondLst>
                                    <p:cond delay="750"/>
                                  </p:stCondLst>
                                  <p:childTnLst>
                                    <p:set>
                                      <p:cBhvr>
                                        <p:cTn id="10" dur="1" fill="hold">
                                          <p:stCondLst>
                                            <p:cond delay="0"/>
                                          </p:stCondLst>
                                        </p:cTn>
                                        <p:tgtEl>
                                          <p:spTgt spid="75"/>
                                        </p:tgtEl>
                                        <p:attrNameLst>
                                          <p:attrName>style.visibility</p:attrName>
                                        </p:attrNameLst>
                                      </p:cBhvr>
                                      <p:to>
                                        <p:strVal val="visible"/>
                                      </p:to>
                                    </p:set>
                                    <p:animEffect transition="in" filter="fade">
                                      <p:cBhvr>
                                        <p:cTn id="11" dur="500"/>
                                        <p:tgtEl>
                                          <p:spTgt spid="75"/>
                                        </p:tgtEl>
                                      </p:cBhvr>
                                    </p:animEffect>
                                  </p:childTnLst>
                                </p:cTn>
                              </p:par>
                            </p:childTnLst>
                          </p:cTn>
                        </p:par>
                        <p:par>
                          <p:cTn id="12" fill="hold">
                            <p:stCondLst>
                              <p:cond delay="1750"/>
                            </p:stCondLst>
                            <p:childTnLst>
                              <p:par>
                                <p:cTn id="13" presetID="10" presetClass="entr" presetSubtype="0" fill="hold" nodeType="afterEffect">
                                  <p:stCondLst>
                                    <p:cond delay="750"/>
                                  </p:stCondLst>
                                  <p:childTnLst>
                                    <p:set>
                                      <p:cBhvr>
                                        <p:cTn id="14" dur="1" fill="hold">
                                          <p:stCondLst>
                                            <p:cond delay="0"/>
                                          </p:stCondLst>
                                        </p:cTn>
                                        <p:tgtEl>
                                          <p:spTgt spid="89"/>
                                        </p:tgtEl>
                                        <p:attrNameLst>
                                          <p:attrName>style.visibility</p:attrName>
                                        </p:attrNameLst>
                                      </p:cBhvr>
                                      <p:to>
                                        <p:strVal val="visible"/>
                                      </p:to>
                                    </p:set>
                                    <p:animEffect transition="in" filter="fade">
                                      <p:cBhvr>
                                        <p:cTn id="15" dur="500"/>
                                        <p:tgtEl>
                                          <p:spTgt spid="89"/>
                                        </p:tgtEl>
                                      </p:cBhvr>
                                    </p:animEffect>
                                  </p:childTnLst>
                                </p:cTn>
                              </p:par>
                            </p:childTnLst>
                          </p:cTn>
                        </p:par>
                        <p:par>
                          <p:cTn id="16" fill="hold">
                            <p:stCondLst>
                              <p:cond delay="3000"/>
                            </p:stCondLst>
                            <p:childTnLst>
                              <p:par>
                                <p:cTn id="17" presetID="1" presetClass="entr" presetSubtype="0" fill="hold" nodeType="afterEffect">
                                  <p:stCondLst>
                                    <p:cond delay="0"/>
                                  </p:stCondLst>
                                  <p:childTnLst>
                                    <p:set>
                                      <p:cBhvr>
                                        <p:cTn id="18" dur="1" fill="hold">
                                          <p:stCondLst>
                                            <p:cond delay="0"/>
                                          </p:stCondLst>
                                        </p:cTn>
                                        <p:tgtEl>
                                          <p:spTgt spid="124"/>
                                        </p:tgtEl>
                                        <p:attrNameLst>
                                          <p:attrName>style.visibility</p:attrName>
                                        </p:attrNameLst>
                                      </p:cBhvr>
                                      <p:to>
                                        <p:strVal val="visible"/>
                                      </p:to>
                                    </p:set>
                                  </p:childTnLst>
                                </p:cTn>
                              </p:par>
                            </p:childTnLst>
                          </p:cTn>
                        </p:par>
                        <p:par>
                          <p:cTn id="19" fill="hold">
                            <p:stCondLst>
                              <p:cond delay="3000"/>
                            </p:stCondLst>
                            <p:childTnLst>
                              <p:par>
                                <p:cTn id="20" presetID="10" presetClass="entr" presetSubtype="0" fill="hold" nodeType="afterEffect">
                                  <p:stCondLst>
                                    <p:cond delay="750"/>
                                  </p:stCondLst>
                                  <p:childTnLst>
                                    <p:set>
                                      <p:cBhvr>
                                        <p:cTn id="21" dur="1" fill="hold">
                                          <p:stCondLst>
                                            <p:cond delay="0"/>
                                          </p:stCondLst>
                                        </p:cTn>
                                        <p:tgtEl>
                                          <p:spTgt spid="96"/>
                                        </p:tgtEl>
                                        <p:attrNameLst>
                                          <p:attrName>style.visibility</p:attrName>
                                        </p:attrNameLst>
                                      </p:cBhvr>
                                      <p:to>
                                        <p:strVal val="visible"/>
                                      </p:to>
                                    </p:set>
                                    <p:animEffect transition="in" filter="fade">
                                      <p:cBhvr>
                                        <p:cTn id="22" dur="500"/>
                                        <p:tgtEl>
                                          <p:spTgt spid="96"/>
                                        </p:tgtEl>
                                      </p:cBhvr>
                                    </p:animEffect>
                                  </p:childTnLst>
                                </p:cTn>
                              </p:par>
                            </p:childTnLst>
                          </p:cTn>
                        </p:par>
                        <p:par>
                          <p:cTn id="23" fill="hold">
                            <p:stCondLst>
                              <p:cond delay="4250"/>
                            </p:stCondLst>
                            <p:childTnLst>
                              <p:par>
                                <p:cTn id="24" presetID="10" presetClass="entr" presetSubtype="0" fill="hold" grpId="0" nodeType="afterEffect">
                                  <p:stCondLst>
                                    <p:cond delay="0"/>
                                  </p:stCondLst>
                                  <p:childTnLst>
                                    <p:set>
                                      <p:cBhvr>
                                        <p:cTn id="25" dur="1" fill="hold">
                                          <p:stCondLst>
                                            <p:cond delay="0"/>
                                          </p:stCondLst>
                                        </p:cTn>
                                        <p:tgtEl>
                                          <p:spTgt spid="116"/>
                                        </p:tgtEl>
                                        <p:attrNameLst>
                                          <p:attrName>style.visibility</p:attrName>
                                        </p:attrNameLst>
                                      </p:cBhvr>
                                      <p:to>
                                        <p:strVal val="visible"/>
                                      </p:to>
                                    </p:set>
                                    <p:animEffect transition="in" filter="fade">
                                      <p:cBhvr>
                                        <p:cTn id="26" dur="500"/>
                                        <p:tgtEl>
                                          <p:spTgt spid="116"/>
                                        </p:tgtEl>
                                      </p:cBhvr>
                                    </p:animEffect>
                                  </p:childTnLst>
                                </p:cTn>
                              </p:par>
                            </p:childTnLst>
                          </p:cTn>
                        </p:par>
                        <p:par>
                          <p:cTn id="27" fill="hold">
                            <p:stCondLst>
                              <p:cond delay="4750"/>
                            </p:stCondLst>
                            <p:childTnLst>
                              <p:par>
                                <p:cTn id="28" presetID="10" presetClass="entr" presetSubtype="0" fill="hold" grpId="0" nodeType="afterEffect">
                                  <p:stCondLst>
                                    <p:cond delay="0"/>
                                  </p:stCondLst>
                                  <p:childTnLst>
                                    <p:set>
                                      <p:cBhvr>
                                        <p:cTn id="29" dur="1" fill="hold">
                                          <p:stCondLst>
                                            <p:cond delay="0"/>
                                          </p:stCondLst>
                                        </p:cTn>
                                        <p:tgtEl>
                                          <p:spTgt spid="115"/>
                                        </p:tgtEl>
                                        <p:attrNameLst>
                                          <p:attrName>style.visibility</p:attrName>
                                        </p:attrNameLst>
                                      </p:cBhvr>
                                      <p:to>
                                        <p:strVal val="visible"/>
                                      </p:to>
                                    </p:set>
                                    <p:animEffect transition="in" filter="fade">
                                      <p:cBhvr>
                                        <p:cTn id="30" dur="500"/>
                                        <p:tgtEl>
                                          <p:spTgt spid="115"/>
                                        </p:tgtEl>
                                      </p:cBhvr>
                                    </p:animEffect>
                                  </p:childTnLst>
                                </p:cTn>
                              </p:par>
                            </p:childTnLst>
                          </p:cTn>
                        </p:par>
                        <p:par>
                          <p:cTn id="31" fill="hold">
                            <p:stCondLst>
                              <p:cond delay="5250"/>
                            </p:stCondLst>
                            <p:childTnLst>
                              <p:par>
                                <p:cTn id="32" presetID="42" presetClass="path" presetSubtype="0" accel="30000" decel="70000" fill="hold" grpId="0" nodeType="afterEffect">
                                  <p:stCondLst>
                                    <p:cond delay="0"/>
                                  </p:stCondLst>
                                  <p:childTnLst>
                                    <p:animMotion origin="layout" path="M 3.95833E-6 4.07407E-6 L 0.01914 4.07407E-6 " pathEditMode="relative" rAng="0" ptsTypes="AA">
                                      <p:cBhvr>
                                        <p:cTn id="33" dur="400" fill="hold"/>
                                        <p:tgtEl>
                                          <p:spTgt spid="147"/>
                                        </p:tgtEl>
                                        <p:attrNameLst>
                                          <p:attrName>ppt_x</p:attrName>
                                          <p:attrName>ppt_y</p:attrName>
                                        </p:attrNameLst>
                                      </p:cBhvr>
                                      <p:rCtr x="9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 grpId="0" animBg="1"/>
      <p:bldP spid="116" grpId="0" animBg="1"/>
      <p:bldP spid="14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Rectangle 70"/>
          <p:cNvSpPr/>
          <p:nvPr/>
        </p:nvSpPr>
        <p:spPr>
          <a:xfrm>
            <a:off x="6143791" y="4207000"/>
            <a:ext cx="5819609" cy="2358062"/>
          </a:xfrm>
          <a:prstGeom prst="rect">
            <a:avLst/>
          </a:prstGeom>
          <a:solidFill>
            <a:schemeClr val="accent3">
              <a:lumMod val="75000"/>
            </a:schemeClr>
          </a:solidFill>
          <a:ln>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tx1">
                  <a:lumMod val="90000"/>
                  <a:lumOff val="10000"/>
                </a:schemeClr>
              </a:solidFill>
              <a:effectLst/>
              <a:uLnTx/>
              <a:uFillTx/>
              <a:latin typeface="Segoe UI" panose="020B0502040204020203" pitchFamily="34" charset="0"/>
              <a:cs typeface="Segoe UI" panose="020B0502040204020203" pitchFamily="34" charset="0"/>
            </a:endParaRPr>
          </a:p>
        </p:txBody>
      </p:sp>
      <p:sp>
        <p:nvSpPr>
          <p:cNvPr id="69" name="Rectangle 68"/>
          <p:cNvSpPr/>
          <p:nvPr/>
        </p:nvSpPr>
        <p:spPr>
          <a:xfrm>
            <a:off x="6137178" y="1294885"/>
            <a:ext cx="5819609" cy="2359152"/>
          </a:xfrm>
          <a:prstGeom prst="rect">
            <a:avLst/>
          </a:prstGeom>
          <a:solidFill>
            <a:schemeClr val="accent3">
              <a:lumMod val="75000"/>
            </a:schemeClr>
          </a:solidFill>
          <a:ln>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tx1">
                  <a:lumMod val="90000"/>
                  <a:lumOff val="10000"/>
                </a:schemeClr>
              </a:solidFill>
              <a:effectLst/>
              <a:uLnTx/>
              <a:uFillTx/>
              <a:latin typeface="Segoe UI" panose="020B0502040204020203" pitchFamily="34" charset="0"/>
              <a:cs typeface="Segoe UI" panose="020B0502040204020203" pitchFamily="34" charset="0"/>
            </a:endParaRPr>
          </a:p>
        </p:txBody>
      </p:sp>
      <p:sp>
        <p:nvSpPr>
          <p:cNvPr id="62" name="Rectangle 61"/>
          <p:cNvSpPr/>
          <p:nvPr/>
        </p:nvSpPr>
        <p:spPr>
          <a:xfrm>
            <a:off x="122597" y="4201741"/>
            <a:ext cx="5819609" cy="2363321"/>
          </a:xfrm>
          <a:prstGeom prst="rect">
            <a:avLst/>
          </a:prstGeom>
          <a:solidFill>
            <a:schemeClr val="accent3">
              <a:lumMod val="75000"/>
            </a:schemeClr>
          </a:solidFill>
          <a:ln>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tx1">
                  <a:lumMod val="90000"/>
                  <a:lumOff val="10000"/>
                </a:schemeClr>
              </a:solidFill>
              <a:effectLst/>
              <a:uLnTx/>
              <a:uFillTx/>
              <a:latin typeface="Segoe UI" panose="020B0502040204020203" pitchFamily="34" charset="0"/>
              <a:cs typeface="Segoe UI" panose="020B0502040204020203" pitchFamily="34" charset="0"/>
            </a:endParaRPr>
          </a:p>
        </p:txBody>
      </p:sp>
      <p:sp>
        <p:nvSpPr>
          <p:cNvPr id="11" name="Rectangle 10"/>
          <p:cNvSpPr/>
          <p:nvPr/>
        </p:nvSpPr>
        <p:spPr>
          <a:xfrm>
            <a:off x="127974" y="1297976"/>
            <a:ext cx="5819609" cy="2359152"/>
          </a:xfrm>
          <a:prstGeom prst="rect">
            <a:avLst/>
          </a:prstGeom>
          <a:solidFill>
            <a:schemeClr val="accent3">
              <a:lumMod val="75000"/>
            </a:schemeClr>
          </a:solidFill>
          <a:ln>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tx1">
                  <a:lumMod val="90000"/>
                  <a:lumOff val="10000"/>
                </a:schemeClr>
              </a:solidFill>
              <a:effectLst/>
              <a:uLnTx/>
              <a:uFillTx/>
              <a:latin typeface="Segoe UI" panose="020B0502040204020203" pitchFamily="34" charset="0"/>
              <a:cs typeface="Segoe UI" panose="020B0502040204020203" pitchFamily="34" charset="0"/>
            </a:endParaRPr>
          </a:p>
        </p:txBody>
      </p:sp>
      <p:sp>
        <p:nvSpPr>
          <p:cNvPr id="6" name="Title 5"/>
          <p:cNvSpPr>
            <a:spLocks noGrp="1"/>
          </p:cNvSpPr>
          <p:nvPr>
            <p:ph type="title"/>
          </p:nvPr>
        </p:nvSpPr>
        <p:spPr>
          <a:xfrm>
            <a:off x="228599" y="228600"/>
            <a:ext cx="11963401" cy="640080"/>
          </a:xfrm>
        </p:spPr>
        <p:txBody>
          <a:bodyPr/>
          <a:lstStyle/>
          <a:p>
            <a:r>
              <a:rPr lang="en-US" sz="4000" dirty="0"/>
              <a:t>Open Source Investments are Fueling the Momentum</a:t>
            </a:r>
          </a:p>
        </p:txBody>
      </p:sp>
      <p:sp>
        <p:nvSpPr>
          <p:cNvPr id="24" name="Rectangle 23"/>
          <p:cNvSpPr/>
          <p:nvPr/>
        </p:nvSpPr>
        <p:spPr>
          <a:xfrm rot="5400000">
            <a:off x="-322867" y="491142"/>
            <a:ext cx="585216" cy="601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78D7"/>
              </a:solidFill>
              <a:effectLst/>
              <a:uLnTx/>
              <a:uFillTx/>
            </a:endParaRPr>
          </a:p>
        </p:txBody>
      </p:sp>
      <p:grpSp>
        <p:nvGrpSpPr>
          <p:cNvPr id="3" name="Group 2"/>
          <p:cNvGrpSpPr/>
          <p:nvPr/>
        </p:nvGrpSpPr>
        <p:grpSpPr>
          <a:xfrm>
            <a:off x="231466" y="1423961"/>
            <a:ext cx="2029199" cy="937779"/>
            <a:chOff x="261882" y="1099831"/>
            <a:chExt cx="2029199" cy="937779"/>
          </a:xfrm>
        </p:grpSpPr>
        <p:pic>
          <p:nvPicPr>
            <p:cNvPr id="14" name="Picture 13"/>
            <p:cNvPicPr>
              <a:picLocks noChangeAspect="1"/>
            </p:cNvPicPr>
            <p:nvPr/>
          </p:nvPicPr>
          <p:blipFill rotWithShape="1">
            <a:blip r:embed="rId3"/>
            <a:srcRect l="1254" t="22721" b="16928"/>
            <a:stretch/>
          </p:blipFill>
          <p:spPr>
            <a:xfrm>
              <a:off x="417088" y="1099831"/>
              <a:ext cx="1777149" cy="607560"/>
            </a:xfrm>
            <a:prstGeom prst="roundRect">
              <a:avLst>
                <a:gd name="adj" fmla="val 8594"/>
              </a:avLst>
            </a:prstGeom>
            <a:solidFill>
              <a:srgbClr val="FFFFFF">
                <a:shade val="85000"/>
              </a:srgbClr>
            </a:solidFill>
            <a:ln>
              <a:noFill/>
            </a:ln>
            <a:effectLst/>
          </p:spPr>
        </p:pic>
        <p:sp>
          <p:nvSpPr>
            <p:cNvPr id="15" name="TextBox 14"/>
            <p:cNvSpPr txBox="1"/>
            <p:nvPr/>
          </p:nvSpPr>
          <p:spPr>
            <a:xfrm>
              <a:off x="261882" y="1699056"/>
              <a:ext cx="2029199" cy="338554"/>
            </a:xfrm>
            <a:prstGeom prst="rect">
              <a:avLst/>
            </a:prstGeom>
            <a:noFill/>
          </p:spPr>
          <p:txBody>
            <a:bodyPr wrap="square" rtlCol="0">
              <a:spAutoFit/>
            </a:bodyP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1599" b="0" i="0" u="none" strike="noStrike" kern="0" cap="none" spc="0" normalizeH="0" baseline="0" noProof="0" dirty="0">
                  <a:ln>
                    <a:noFill/>
                  </a:ln>
                  <a:solidFill>
                    <a:schemeClr val="tx1">
                      <a:lumMod val="90000"/>
                      <a:lumOff val="10000"/>
                    </a:schemeClr>
                  </a:solidFill>
                  <a:effectLst/>
                  <a:uLnTx/>
                  <a:uFillTx/>
                  <a:latin typeface="Segoe UI" panose="020B0502040204020203" pitchFamily="34" charset="0"/>
                  <a:cs typeface="Segoe UI" panose="020B0502040204020203" pitchFamily="34" charset="0"/>
                </a:rPr>
                <a:t>SQL Server on Linux </a:t>
              </a:r>
            </a:p>
          </p:txBody>
        </p:sp>
      </p:grpSp>
      <p:sp>
        <p:nvSpPr>
          <p:cNvPr id="21" name="TextBox 20"/>
          <p:cNvSpPr txBox="1"/>
          <p:nvPr/>
        </p:nvSpPr>
        <p:spPr>
          <a:xfrm>
            <a:off x="324182" y="5871513"/>
            <a:ext cx="1870102" cy="584519"/>
          </a:xfrm>
          <a:prstGeom prst="rect">
            <a:avLst/>
          </a:prstGeom>
          <a:noFill/>
        </p:spPr>
        <p:txBody>
          <a:bodyPr wrap="square" rtlCol="0">
            <a:spAutoFit/>
          </a:bodyP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1599" b="0" i="0" u="none" strike="noStrike" kern="0" cap="none" spc="0" normalizeH="0" baseline="0" noProof="0" dirty="0">
                <a:ln>
                  <a:noFill/>
                </a:ln>
                <a:solidFill>
                  <a:schemeClr val="tx1">
                    <a:lumMod val="90000"/>
                    <a:lumOff val="10000"/>
                  </a:schemeClr>
                </a:solidFill>
                <a:effectLst/>
                <a:uLnTx/>
                <a:uFillTx/>
                <a:latin typeface="Segoe UI" panose="020B0502040204020203" pitchFamily="34" charset="0"/>
                <a:cs typeface="Segoe UI" panose="020B0502040204020203" pitchFamily="34" charset="0"/>
              </a:rPr>
              <a:t>Microsoft joins Eclipse Foundation</a:t>
            </a:r>
          </a:p>
        </p:txBody>
      </p:sp>
      <p:grpSp>
        <p:nvGrpSpPr>
          <p:cNvPr id="5" name="Group 4"/>
          <p:cNvGrpSpPr/>
          <p:nvPr/>
        </p:nvGrpSpPr>
        <p:grpSpPr>
          <a:xfrm>
            <a:off x="226297" y="2566026"/>
            <a:ext cx="2034368" cy="1094611"/>
            <a:chOff x="339193" y="3561355"/>
            <a:chExt cx="2034368" cy="1094611"/>
          </a:xfrm>
        </p:grpSpPr>
        <p:pic>
          <p:nvPicPr>
            <p:cNvPr id="23" name="Picture 22"/>
            <p:cNvPicPr>
              <a:picLocks noChangeAspect="1"/>
            </p:cNvPicPr>
            <p:nvPr/>
          </p:nvPicPr>
          <p:blipFill rotWithShape="1">
            <a:blip r:embed="rId4">
              <a:extLst>
                <a:ext uri="{28A0092B-C50C-407E-A947-70E740481C1C}">
                  <a14:useLocalDpi xmlns:a14="http://schemas.microsoft.com/office/drawing/2010/main" val="0"/>
                </a:ext>
              </a:extLst>
            </a:blip>
            <a:srcRect t="26207" b="33976"/>
            <a:stretch/>
          </p:blipFill>
          <p:spPr>
            <a:xfrm>
              <a:off x="614163" y="3561355"/>
              <a:ext cx="1554480" cy="578296"/>
            </a:xfrm>
            <a:prstGeom prst="rect">
              <a:avLst/>
            </a:prstGeom>
          </p:spPr>
        </p:pic>
        <p:sp>
          <p:nvSpPr>
            <p:cNvPr id="25" name="TextBox 24"/>
            <p:cNvSpPr txBox="1"/>
            <p:nvPr/>
          </p:nvSpPr>
          <p:spPr>
            <a:xfrm>
              <a:off x="339193" y="4071447"/>
              <a:ext cx="2034368" cy="584519"/>
            </a:xfrm>
            <a:prstGeom prst="rect">
              <a:avLst/>
            </a:prstGeom>
            <a:noFill/>
          </p:spPr>
          <p:txBody>
            <a:bodyPr wrap="square" rtlCol="0">
              <a:spAutoFit/>
            </a:bodyP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1599" b="0" i="0" u="none" strike="noStrike" kern="0" cap="none" spc="0" normalizeH="0" baseline="0" noProof="0" dirty="0">
                  <a:ln>
                    <a:noFill/>
                  </a:ln>
                  <a:solidFill>
                    <a:schemeClr val="tx1">
                      <a:lumMod val="90000"/>
                      <a:lumOff val="10000"/>
                    </a:schemeClr>
                  </a:solidFill>
                  <a:effectLst/>
                  <a:uLnTx/>
                  <a:uFillTx/>
                  <a:latin typeface="Segoe UI" panose="020B0502040204020203" pitchFamily="34" charset="0"/>
                  <a:cs typeface="Segoe UI" panose="020B0502040204020203" pitchFamily="34" charset="0"/>
                </a:rPr>
                <a:t>HD Insight managed service on Linux</a:t>
              </a:r>
            </a:p>
          </p:txBody>
        </p:sp>
      </p:grpSp>
      <p:grpSp>
        <p:nvGrpSpPr>
          <p:cNvPr id="35" name="Group 34"/>
          <p:cNvGrpSpPr/>
          <p:nvPr/>
        </p:nvGrpSpPr>
        <p:grpSpPr>
          <a:xfrm>
            <a:off x="6273045" y="1418388"/>
            <a:ext cx="1802095" cy="1087386"/>
            <a:chOff x="3470312" y="5829694"/>
            <a:chExt cx="1643925" cy="1298852"/>
          </a:xfrm>
        </p:grpSpPr>
        <p:pic>
          <p:nvPicPr>
            <p:cNvPr id="37" name="Picture 36"/>
            <p:cNvPicPr>
              <a:picLocks noChangeAspect="1"/>
            </p:cNvPicPr>
            <p:nvPr/>
          </p:nvPicPr>
          <p:blipFill>
            <a:blip r:embed="rId5"/>
            <a:stretch>
              <a:fillRect/>
            </a:stretch>
          </p:blipFill>
          <p:spPr>
            <a:xfrm>
              <a:off x="3703913" y="6290445"/>
              <a:ext cx="1119221" cy="838101"/>
            </a:xfrm>
            <a:prstGeom prst="rect">
              <a:avLst/>
            </a:prstGeom>
          </p:spPr>
        </p:pic>
        <p:sp>
          <p:nvSpPr>
            <p:cNvPr id="38" name="TextBox 37"/>
            <p:cNvSpPr txBox="1"/>
            <p:nvPr/>
          </p:nvSpPr>
          <p:spPr>
            <a:xfrm>
              <a:off x="3470312" y="5829694"/>
              <a:ext cx="1643925" cy="372764"/>
            </a:xfrm>
            <a:prstGeom prst="rect">
              <a:avLst/>
            </a:prstGeom>
            <a:noFill/>
          </p:spPr>
          <p:txBody>
            <a:bodyPr wrap="none" rtlCol="0">
              <a:spAutoFit/>
            </a:bodyPr>
            <a:lstStyle/>
            <a:p>
              <a:pPr marL="0" marR="0" lvl="0" indent="0" defTabSz="932742" eaLnBrk="1" fontAlgn="auto" latinLnBrk="0" hangingPunct="1">
                <a:lnSpc>
                  <a:spcPct val="100000"/>
                </a:lnSpc>
                <a:spcBef>
                  <a:spcPts val="0"/>
                </a:spcBef>
                <a:spcAft>
                  <a:spcPts val="0"/>
                </a:spcAft>
                <a:buClrTx/>
                <a:buSzTx/>
                <a:buFontTx/>
                <a:buNone/>
                <a:tabLst/>
                <a:defRPr/>
              </a:pPr>
              <a:r>
                <a:rPr kumimoji="0" lang="en-US" sz="1428" b="1" i="0" u="none" strike="noStrike" kern="0" cap="none" spc="0" normalizeH="0" baseline="0" noProof="0" dirty="0">
                  <a:ln>
                    <a:noFill/>
                  </a:ln>
                  <a:solidFill>
                    <a:schemeClr val="tx1">
                      <a:lumMod val="90000"/>
                      <a:lumOff val="10000"/>
                    </a:schemeClr>
                  </a:solidFill>
                  <a:effectLst/>
                  <a:uLnTx/>
                  <a:uFillTx/>
                  <a:latin typeface="Segoe UI" panose="020B0502040204020203" pitchFamily="34" charset="0"/>
                  <a:cs typeface="Segoe UI" panose="020B0502040204020203" pitchFamily="34" charset="0"/>
                </a:rPr>
                <a:t>Azure Marketplace</a:t>
              </a:r>
            </a:p>
          </p:txBody>
        </p:sp>
      </p:grpSp>
      <p:sp>
        <p:nvSpPr>
          <p:cNvPr id="36" name="TextBox 35"/>
          <p:cNvSpPr txBox="1"/>
          <p:nvPr/>
        </p:nvSpPr>
        <p:spPr>
          <a:xfrm>
            <a:off x="8507324" y="1545151"/>
            <a:ext cx="2998570" cy="830612"/>
          </a:xfrm>
          <a:prstGeom prst="rect">
            <a:avLst/>
          </a:prstGeom>
          <a:noFill/>
        </p:spPr>
        <p:txBody>
          <a:bodyPr wrap="square" rtlCol="0">
            <a:spAutoFit/>
          </a:bodyPr>
          <a:lstStyle/>
          <a:p>
            <a:pPr marL="0" marR="0" lvl="0" indent="0" defTabSz="932742" eaLnBrk="1" fontAlgn="auto" latinLnBrk="0" hangingPunct="1">
              <a:lnSpc>
                <a:spcPct val="100000"/>
              </a:lnSpc>
              <a:spcBef>
                <a:spcPts val="0"/>
              </a:spcBef>
              <a:spcAft>
                <a:spcPts val="0"/>
              </a:spcAft>
              <a:buClrTx/>
              <a:buSzTx/>
              <a:buFontTx/>
              <a:buNone/>
              <a:tabLst/>
              <a:defRPr/>
            </a:pPr>
            <a:r>
              <a:rPr kumimoji="0" lang="en-US" sz="1599" b="0" i="0" u="none" strike="noStrike" kern="0" cap="none" spc="0" normalizeH="0" baseline="0" noProof="0" dirty="0">
                <a:ln>
                  <a:noFill/>
                </a:ln>
                <a:solidFill>
                  <a:schemeClr val="tx1">
                    <a:lumMod val="90000"/>
                    <a:lumOff val="10000"/>
                  </a:schemeClr>
                </a:solidFill>
                <a:effectLst/>
                <a:uLnTx/>
                <a:uFillTx/>
                <a:latin typeface="Segoe UI" panose="020B0502040204020203" pitchFamily="34" charset="0"/>
                <a:cs typeface="Segoe UI" panose="020B0502040204020203" pitchFamily="34" charset="0"/>
              </a:rPr>
              <a:t>60% of all images in Azure Marketplace are based on Linux/OSS</a:t>
            </a:r>
          </a:p>
        </p:txBody>
      </p:sp>
      <p:grpSp>
        <p:nvGrpSpPr>
          <p:cNvPr id="67" name="Group 66"/>
          <p:cNvGrpSpPr/>
          <p:nvPr/>
        </p:nvGrpSpPr>
        <p:grpSpPr>
          <a:xfrm>
            <a:off x="2899085" y="5289029"/>
            <a:ext cx="2955225" cy="1127761"/>
            <a:chOff x="2837879" y="5202753"/>
            <a:chExt cx="2955225" cy="1127761"/>
          </a:xfrm>
        </p:grpSpPr>
        <p:sp>
          <p:nvSpPr>
            <p:cNvPr id="40" name="Rectangle 39"/>
            <p:cNvSpPr/>
            <p:nvPr/>
          </p:nvSpPr>
          <p:spPr>
            <a:xfrm>
              <a:off x="3780128" y="5253809"/>
              <a:ext cx="2012976" cy="1076705"/>
            </a:xfrm>
            <a:prstGeom prst="rect">
              <a:avLst/>
            </a:prstGeom>
            <a:noFill/>
          </p:spPr>
          <p:txBody>
            <a:bodyPr wrap="square" rtlCol="0">
              <a:spAutoFit/>
            </a:bodyPr>
            <a:lstStyle/>
            <a:p>
              <a:pPr marL="0" marR="0" lvl="2" indent="0" defTabSz="932742" eaLnBrk="1" fontAlgn="auto" latinLnBrk="0" hangingPunct="1">
                <a:lnSpc>
                  <a:spcPct val="100000"/>
                </a:lnSpc>
                <a:spcBef>
                  <a:spcPts val="0"/>
                </a:spcBef>
                <a:spcAft>
                  <a:spcPts val="0"/>
                </a:spcAft>
                <a:buClrTx/>
                <a:buSzTx/>
                <a:buFontTx/>
                <a:buNone/>
                <a:tabLst/>
                <a:defRPr/>
              </a:pPr>
              <a:r>
                <a:rPr kumimoji="0" lang="en-US" sz="1599" b="0" i="0" u="none" strike="noStrike" kern="0" cap="none" spc="0" normalizeH="0" baseline="0" noProof="0" dirty="0">
                  <a:ln>
                    <a:noFill/>
                  </a:ln>
                  <a:solidFill>
                    <a:schemeClr val="tx1">
                      <a:lumMod val="90000"/>
                      <a:lumOff val="10000"/>
                    </a:schemeClr>
                  </a:solidFill>
                  <a:effectLst/>
                  <a:uLnTx/>
                  <a:uFillTx/>
                  <a:latin typeface="Segoe UI" panose="020B0502040204020203" pitchFamily="34" charset="0"/>
                  <a:cs typeface="Segoe UI" panose="020B0502040204020203" pitchFamily="34" charset="0"/>
                </a:rPr>
                <a:t>Partnership with the Linux Foundation for Linux on Azure certification</a:t>
              </a:r>
            </a:p>
          </p:txBody>
        </p:sp>
        <p:pic>
          <p:nvPicPr>
            <p:cNvPr id="42" name="Picture 41"/>
            <p:cNvPicPr>
              <a:picLocks noChangeAspect="1"/>
            </p:cNvPicPr>
            <p:nvPr/>
          </p:nvPicPr>
          <p:blipFill rotWithShape="1">
            <a:blip r:embed="rId6"/>
            <a:srcRect l="5301" t="1809" r="4702" b="59984"/>
            <a:stretch/>
          </p:blipFill>
          <p:spPr>
            <a:xfrm>
              <a:off x="2837879" y="5202753"/>
              <a:ext cx="914400" cy="338696"/>
            </a:xfrm>
            <a:prstGeom prst="rect">
              <a:avLst/>
            </a:prstGeom>
          </p:spPr>
        </p:pic>
      </p:grpSp>
      <p:grpSp>
        <p:nvGrpSpPr>
          <p:cNvPr id="44" name="Group 43"/>
          <p:cNvGrpSpPr/>
          <p:nvPr/>
        </p:nvGrpSpPr>
        <p:grpSpPr>
          <a:xfrm>
            <a:off x="6511540" y="5541463"/>
            <a:ext cx="5704606" cy="830612"/>
            <a:chOff x="6555694" y="6041422"/>
            <a:chExt cx="5704606" cy="830612"/>
          </a:xfrm>
        </p:grpSpPr>
        <p:sp>
          <p:nvSpPr>
            <p:cNvPr id="46" name="Rectangle 45"/>
            <p:cNvSpPr/>
            <p:nvPr/>
          </p:nvSpPr>
          <p:spPr>
            <a:xfrm>
              <a:off x="6555694" y="6110830"/>
              <a:ext cx="2037737" cy="461665"/>
            </a:xfrm>
            <a:prstGeom prst="rect">
              <a:avLst/>
            </a:prstGeom>
          </p:spPr>
          <p:txBody>
            <a:bodyPr wrap="none">
              <a:spAutoFit/>
            </a:bodyPr>
            <a:lstStyle/>
            <a:p>
              <a:pPr marL="0" marR="0" lvl="0" indent="0" defTabSz="932742"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chemeClr val="tx1">
                      <a:lumMod val="90000"/>
                      <a:lumOff val="10000"/>
                    </a:schemeClr>
                  </a:solidFill>
                  <a:effectLst/>
                  <a:uLnTx/>
                  <a:uFillTx/>
                  <a:latin typeface="Segoe UI" panose="020B0502040204020203" pitchFamily="34" charset="0"/>
                  <a:cs typeface="Segoe UI" panose="020B0502040204020203" pitchFamily="34" charset="0"/>
                </a:rPr>
                <a:t>600 Million+</a:t>
              </a:r>
            </a:p>
          </p:txBody>
        </p:sp>
        <p:sp>
          <p:nvSpPr>
            <p:cNvPr id="47" name="TextBox 46"/>
            <p:cNvSpPr txBox="1"/>
            <p:nvPr/>
          </p:nvSpPr>
          <p:spPr>
            <a:xfrm>
              <a:off x="9245570" y="6041422"/>
              <a:ext cx="3014730" cy="830612"/>
            </a:xfrm>
            <a:prstGeom prst="rect">
              <a:avLst/>
            </a:prstGeom>
            <a:noFill/>
          </p:spPr>
          <p:txBody>
            <a:bodyPr wrap="square" rtlCol="0">
              <a:spAutoFit/>
            </a:bodyPr>
            <a:lstStyle/>
            <a:p>
              <a:pPr marL="0" marR="0" lvl="0" indent="0" defTabSz="932742" eaLnBrk="1" fontAlgn="auto" latinLnBrk="0" hangingPunct="1">
                <a:lnSpc>
                  <a:spcPct val="100000"/>
                </a:lnSpc>
                <a:spcBef>
                  <a:spcPts val="0"/>
                </a:spcBef>
                <a:spcAft>
                  <a:spcPts val="0"/>
                </a:spcAft>
                <a:buClrTx/>
                <a:buSzTx/>
                <a:buFontTx/>
                <a:buNone/>
                <a:tabLst/>
                <a:defRPr/>
              </a:pPr>
              <a:r>
                <a:rPr kumimoji="0" lang="en-US" sz="1599" b="0" i="0" u="none" strike="noStrike" kern="0" cap="none" spc="0" normalizeH="0" baseline="0" noProof="0" dirty="0">
                  <a:ln>
                    <a:noFill/>
                  </a:ln>
                  <a:solidFill>
                    <a:schemeClr val="tx1">
                      <a:lumMod val="90000"/>
                      <a:lumOff val="10000"/>
                    </a:schemeClr>
                  </a:solidFill>
                  <a:effectLst/>
                  <a:uLnTx/>
                  <a:uFillTx/>
                  <a:latin typeface="Segoe UI" panose="020B0502040204020203" pitchFamily="34" charset="0"/>
                  <a:cs typeface="Segoe UI" panose="020B0502040204020203" pitchFamily="34" charset="0"/>
                </a:rPr>
                <a:t>Lines of open source code submitted to GitHub by Microsoft engineers</a:t>
              </a:r>
            </a:p>
          </p:txBody>
        </p:sp>
      </p:grpSp>
      <p:sp>
        <p:nvSpPr>
          <p:cNvPr id="45" name="Rectangle 44"/>
          <p:cNvSpPr/>
          <p:nvPr/>
        </p:nvSpPr>
        <p:spPr>
          <a:xfrm>
            <a:off x="6341182" y="5980245"/>
            <a:ext cx="2631711" cy="338554"/>
          </a:xfrm>
          <a:prstGeom prst="rect">
            <a:avLst/>
          </a:prstGeom>
        </p:spPr>
        <p:txBody>
          <a:bodyPr wrap="square">
            <a:spAutoFit/>
          </a:bodyPr>
          <a:lstStyle/>
          <a:p>
            <a:pPr marL="0" marR="0" lvl="0" indent="0" defTabSz="932742" eaLnBrk="1" fontAlgn="auto" latinLnBrk="0" hangingPunct="1">
              <a:lnSpc>
                <a:spcPct val="100000"/>
              </a:lnSpc>
              <a:spcBef>
                <a:spcPts val="0"/>
              </a:spcBef>
              <a:spcAft>
                <a:spcPts val="0"/>
              </a:spcAft>
              <a:buClrTx/>
              <a:buSzTx/>
              <a:buFontTx/>
              <a:buNone/>
              <a:tabLst/>
              <a:defRPr/>
            </a:pPr>
            <a:r>
              <a:rPr kumimoji="0" lang="en-US" sz="1600" b="0" i="0" u="none" strike="noStrike" kern="0" cap="none" spc="-102" normalizeH="0" baseline="0" noProof="0" dirty="0">
                <a:ln>
                  <a:noFill/>
                </a:ln>
                <a:solidFill>
                  <a:schemeClr val="tx1">
                    <a:lumMod val="90000"/>
                    <a:lumOff val="10000"/>
                  </a:schemeClr>
                </a:solidFill>
                <a:effectLst/>
                <a:uLnTx/>
                <a:uFillTx/>
                <a:latin typeface="Segoe UI" panose="020B0502040204020203" pitchFamily="34" charset="0"/>
                <a:cs typeface="Segoe UI" panose="020B0502040204020203" pitchFamily="34" charset="0"/>
                <a:hlinkClick r:id="rId7"/>
              </a:rPr>
              <a:t>Microsoft Open Source Hub</a:t>
            </a:r>
            <a:endParaRPr kumimoji="0" lang="en-US" sz="1600" b="0" i="0" u="none" strike="noStrike" kern="0" cap="none" spc="-102" normalizeH="0" baseline="0" noProof="0" dirty="0">
              <a:ln>
                <a:noFill/>
              </a:ln>
              <a:solidFill>
                <a:schemeClr val="tx1">
                  <a:lumMod val="90000"/>
                  <a:lumOff val="10000"/>
                </a:schemeClr>
              </a:solidFill>
              <a:effectLst/>
              <a:uLnTx/>
              <a:uFillTx/>
              <a:latin typeface="Segoe UI" panose="020B0502040204020203" pitchFamily="34" charset="0"/>
              <a:cs typeface="Segoe UI" panose="020B0502040204020203" pitchFamily="34" charset="0"/>
            </a:endParaRPr>
          </a:p>
        </p:txBody>
      </p:sp>
      <p:sp>
        <p:nvSpPr>
          <p:cNvPr id="49" name="TextBox 48"/>
          <p:cNvSpPr txBox="1"/>
          <p:nvPr/>
        </p:nvSpPr>
        <p:spPr>
          <a:xfrm>
            <a:off x="9674352" y="4365699"/>
            <a:ext cx="2097338" cy="830997"/>
          </a:xfrm>
          <a:prstGeom prst="rect">
            <a:avLst/>
          </a:prstGeom>
          <a:noFill/>
        </p:spPr>
        <p:txBody>
          <a:bodyPr wrap="square" rtlCol="0">
            <a:spAutoFit/>
          </a:bodyPr>
          <a:lstStyle>
            <a:defPPr>
              <a:defRPr lang="en-US"/>
            </a:defPPr>
            <a:lvl1pPr>
              <a:defRPr sz="1599"/>
            </a:lvl1pPr>
          </a:lstStyle>
          <a:p>
            <a:pPr marL="0" marR="0" lvl="0" indent="0" defTabSz="932742"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lumMod val="90000"/>
                    <a:lumOff val="10000"/>
                  </a:schemeClr>
                </a:solidFill>
                <a:effectLst/>
                <a:uLnTx/>
                <a:uFillTx/>
                <a:latin typeface="Segoe UI" panose="020B0502040204020203" pitchFamily="34" charset="0"/>
                <a:cs typeface="Segoe UI" panose="020B0502040204020203" pitchFamily="34" charset="0"/>
              </a:rPr>
              <a:t>Wim Coekaerts </a:t>
            </a:r>
            <a:r>
              <a:rPr kumimoji="0" lang="en-US" sz="1600" b="0" i="0" u="none" strike="noStrike" kern="0" cap="none" spc="0" normalizeH="0" baseline="0" noProof="0" dirty="0">
                <a:ln>
                  <a:noFill/>
                </a:ln>
                <a:solidFill>
                  <a:schemeClr val="tx1">
                    <a:lumMod val="90000"/>
                    <a:lumOff val="10000"/>
                  </a:schemeClr>
                </a:solidFill>
                <a:effectLst/>
                <a:uLnTx/>
                <a:uFillTx/>
                <a:latin typeface="Segoe UI" panose="020B0502040204020203" pitchFamily="34" charset="0"/>
                <a:cs typeface="Segoe UI" panose="020B0502040204020203" pitchFamily="34" charset="0"/>
              </a:rPr>
              <a:t>Oracle’s Mr. Linux joins Microsoft </a:t>
            </a:r>
          </a:p>
        </p:txBody>
      </p:sp>
      <p:pic>
        <p:nvPicPr>
          <p:cNvPr id="51" name="Picture 128" descr="buddy4"/>
          <p:cNvPicPr>
            <a:picLocks noChangeAspect="1" noChangeArrowheads="1"/>
          </p:cNvPicPr>
          <p:nvPr/>
        </p:nvPicPr>
        <p:blipFill>
          <a:blip r:embed="rId8" cstate="print">
            <a:lum bright="6000" contrast="6000"/>
            <a:extLst>
              <a:ext uri="{28A0092B-C50C-407E-A947-70E740481C1C}">
                <a14:useLocalDpi xmlns:a14="http://schemas.microsoft.com/office/drawing/2010/main" val="0"/>
              </a:ext>
            </a:extLst>
          </a:blip>
          <a:srcRect/>
          <a:stretch>
            <a:fillRect/>
          </a:stretch>
        </p:blipFill>
        <p:spPr bwMode="auto">
          <a:xfrm>
            <a:off x="6305214" y="4494916"/>
            <a:ext cx="287027" cy="366063"/>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135" descr="buddy3"/>
          <p:cNvPicPr>
            <a:picLocks noChangeAspect="1" noChangeArrowheads="1"/>
          </p:cNvPicPr>
          <p:nvPr/>
        </p:nvPicPr>
        <p:blipFill>
          <a:blip r:embed="rId9" cstate="print">
            <a:lum bright="6000" contrast="6000"/>
            <a:extLst>
              <a:ext uri="{28A0092B-C50C-407E-A947-70E740481C1C}">
                <a14:useLocalDpi xmlns:a14="http://schemas.microsoft.com/office/drawing/2010/main" val="0"/>
              </a:ext>
            </a:extLst>
          </a:blip>
          <a:srcRect/>
          <a:stretch>
            <a:fillRect/>
          </a:stretch>
        </p:blipFill>
        <p:spPr bwMode="auto">
          <a:xfrm flipH="1">
            <a:off x="9201416" y="4481205"/>
            <a:ext cx="285364" cy="363568"/>
          </a:xfrm>
          <a:prstGeom prst="rect">
            <a:avLst/>
          </a:prstGeom>
          <a:noFill/>
          <a:extLst>
            <a:ext uri="{909E8E84-426E-40DD-AFC4-6F175D3DCCD1}">
              <a14:hiddenFill xmlns:a14="http://schemas.microsoft.com/office/drawing/2010/main">
                <a:solidFill>
                  <a:srgbClr val="FFFFFF"/>
                </a:solidFill>
              </a14:hiddenFill>
            </a:ext>
          </a:extLst>
        </p:spPr>
      </p:pic>
      <p:sp>
        <p:nvSpPr>
          <p:cNvPr id="54" name="TextBox 53"/>
          <p:cNvSpPr txBox="1"/>
          <p:nvPr/>
        </p:nvSpPr>
        <p:spPr>
          <a:xfrm>
            <a:off x="6341182" y="2785614"/>
            <a:ext cx="1593706" cy="469039"/>
          </a:xfrm>
          <a:prstGeom prst="rect">
            <a:avLst/>
          </a:prstGeom>
          <a:noFill/>
        </p:spPr>
        <p:txBody>
          <a:bodyPr wrap="none" rtlCol="0">
            <a:spAutoFit/>
          </a:bodyPr>
          <a:lstStyle/>
          <a:p>
            <a:pPr marL="0" marR="0" lvl="0" indent="0" defTabSz="932742"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chemeClr val="tx1">
                    <a:lumMod val="90000"/>
                    <a:lumOff val="10000"/>
                  </a:schemeClr>
                </a:solidFill>
                <a:effectLst/>
                <a:uLnTx/>
                <a:uFillTx/>
                <a:latin typeface="Segoe UI" panose="020B0502040204020203" pitchFamily="34" charset="0"/>
                <a:cs typeface="Segoe UI" panose="020B0502040204020203" pitchFamily="34" charset="0"/>
              </a:rPr>
              <a:t>1</a:t>
            </a:r>
            <a:r>
              <a:rPr kumimoji="0" lang="en-US" sz="2448" b="1" i="0" u="none" strike="noStrike" kern="0" cap="none" spc="0" normalizeH="0" baseline="0" noProof="0" dirty="0">
                <a:ln w="9525">
                  <a:solidFill>
                    <a:schemeClr val="bg1"/>
                  </a:solidFill>
                  <a:prstDash val="solid"/>
                </a:ln>
                <a:solidFill>
                  <a:schemeClr val="tx1">
                    <a:lumMod val="90000"/>
                    <a:lumOff val="10000"/>
                  </a:schemeClr>
                </a:solidFill>
                <a:effectLst>
                  <a:outerShdw blurRad="12700" dist="38100" dir="2700000" algn="tl" rotWithShape="0">
                    <a:schemeClr val="bg1">
                      <a:lumMod val="50000"/>
                    </a:schemeClr>
                  </a:outerShdw>
                </a:effectLst>
                <a:uLnTx/>
                <a:uFillTx/>
                <a:latin typeface="Segoe UI" panose="020B0502040204020203" pitchFamily="34" charset="0"/>
                <a:cs typeface="Segoe UI" panose="020B0502040204020203" pitchFamily="34" charset="0"/>
              </a:rPr>
              <a:t> </a:t>
            </a:r>
            <a:r>
              <a:rPr kumimoji="0" lang="en-US" sz="2400" b="1" i="0" u="none" strike="noStrike" kern="0" cap="none" spc="0" normalizeH="0" baseline="0" noProof="0" dirty="0">
                <a:ln>
                  <a:noFill/>
                </a:ln>
                <a:solidFill>
                  <a:schemeClr val="tx1">
                    <a:lumMod val="90000"/>
                    <a:lumOff val="10000"/>
                  </a:schemeClr>
                </a:solidFill>
                <a:effectLst/>
                <a:uLnTx/>
                <a:uFillTx/>
                <a:latin typeface="Segoe UI" panose="020B0502040204020203" pitchFamily="34" charset="0"/>
                <a:cs typeface="Segoe UI" panose="020B0502040204020203" pitchFamily="34" charset="0"/>
              </a:rPr>
              <a:t>out of 3</a:t>
            </a:r>
          </a:p>
        </p:txBody>
      </p:sp>
      <p:sp>
        <p:nvSpPr>
          <p:cNvPr id="55" name="TextBox 54"/>
          <p:cNvSpPr txBox="1"/>
          <p:nvPr/>
        </p:nvSpPr>
        <p:spPr>
          <a:xfrm>
            <a:off x="8524399" y="2532538"/>
            <a:ext cx="2981495" cy="830997"/>
          </a:xfrm>
          <a:prstGeom prst="rect">
            <a:avLst/>
          </a:prstGeom>
          <a:noFill/>
        </p:spPr>
        <p:txBody>
          <a:bodyPr wrap="square" rtlCol="0">
            <a:spAutoFit/>
          </a:bodyPr>
          <a:lstStyle/>
          <a:p>
            <a:pPr marL="0" marR="0" lvl="0" indent="0" defTabSz="932742"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tx1">
                    <a:lumMod val="90000"/>
                    <a:lumOff val="10000"/>
                  </a:schemeClr>
                </a:solidFill>
                <a:effectLst/>
                <a:uLnTx/>
                <a:uFillTx/>
                <a:latin typeface="Segoe UI" panose="020B0502040204020203" pitchFamily="34" charset="0"/>
                <a:cs typeface="Segoe UI" panose="020B0502040204020203" pitchFamily="34" charset="0"/>
              </a:rPr>
              <a:t>1 out of 3 VMs on Azure run Linux, and more than half of all new VMs run Linux </a:t>
            </a:r>
          </a:p>
        </p:txBody>
      </p:sp>
      <p:grpSp>
        <p:nvGrpSpPr>
          <p:cNvPr id="4" name="Group 3"/>
          <p:cNvGrpSpPr/>
          <p:nvPr/>
        </p:nvGrpSpPr>
        <p:grpSpPr>
          <a:xfrm>
            <a:off x="3278462" y="1480226"/>
            <a:ext cx="1554480" cy="835203"/>
            <a:chOff x="3004078" y="1101152"/>
            <a:chExt cx="1554480" cy="835203"/>
          </a:xfrm>
        </p:grpSpPr>
        <p:pic>
          <p:nvPicPr>
            <p:cNvPr id="57" name="Picture 56"/>
            <p:cNvPicPr>
              <a:picLocks noChangeAspect="1"/>
            </p:cNvPicPr>
            <p:nvPr/>
          </p:nvPicPr>
          <p:blipFill>
            <a:blip r:embed="rId10"/>
            <a:stretch>
              <a:fillRect/>
            </a:stretch>
          </p:blipFill>
          <p:spPr>
            <a:xfrm>
              <a:off x="3004078" y="1101152"/>
              <a:ext cx="1554480" cy="415892"/>
            </a:xfrm>
            <a:prstGeom prst="rect">
              <a:avLst/>
            </a:prstGeom>
          </p:spPr>
        </p:pic>
        <p:sp>
          <p:nvSpPr>
            <p:cNvPr id="58" name="TextBox 57"/>
            <p:cNvSpPr txBox="1"/>
            <p:nvPr/>
          </p:nvSpPr>
          <p:spPr>
            <a:xfrm>
              <a:off x="3234589" y="1587338"/>
              <a:ext cx="1190301" cy="349017"/>
            </a:xfrm>
            <a:prstGeom prst="rect">
              <a:avLst/>
            </a:prstGeom>
            <a:noFill/>
          </p:spPr>
          <p:txBody>
            <a:bodyPr wrap="square" rtlCol="0">
              <a:spAutoFit/>
            </a:bodyPr>
            <a:lstStyle/>
            <a:p>
              <a:pPr marL="0" marR="0" lvl="0" indent="0" defTabSz="932742" eaLnBrk="1" fontAlgn="auto" latinLnBrk="0" hangingPunct="1">
                <a:lnSpc>
                  <a:spcPct val="100000"/>
                </a:lnSpc>
                <a:spcBef>
                  <a:spcPts val="0"/>
                </a:spcBef>
                <a:spcAft>
                  <a:spcPts val="0"/>
                </a:spcAft>
                <a:buClrTx/>
                <a:buSzTx/>
                <a:buFontTx/>
                <a:buNone/>
                <a:tabLst/>
                <a:defRPr/>
              </a:pPr>
              <a:r>
                <a:rPr kumimoji="0" lang="en-US" sz="1599" b="0" i="0" u="none" strike="noStrike" kern="0" cap="none" spc="0" normalizeH="0" baseline="0" noProof="0" dirty="0">
                  <a:ln>
                    <a:noFill/>
                  </a:ln>
                  <a:solidFill>
                    <a:schemeClr val="tx1">
                      <a:lumMod val="90000"/>
                      <a:lumOff val="10000"/>
                    </a:schemeClr>
                  </a:solidFill>
                  <a:effectLst/>
                  <a:uLnTx/>
                  <a:uFillTx/>
                  <a:latin typeface="Segoe UI" panose="020B0502040204020203" pitchFamily="34" charset="0"/>
                  <a:cs typeface="Segoe UI" panose="020B0502040204020203" pitchFamily="34" charset="0"/>
                </a:rPr>
                <a:t>Acquisition</a:t>
              </a:r>
            </a:p>
          </p:txBody>
        </p:sp>
      </p:grpSp>
      <p:grpSp>
        <p:nvGrpSpPr>
          <p:cNvPr id="66" name="Group 65"/>
          <p:cNvGrpSpPr/>
          <p:nvPr/>
        </p:nvGrpSpPr>
        <p:grpSpPr>
          <a:xfrm>
            <a:off x="3325920" y="4302745"/>
            <a:ext cx="2470201" cy="699811"/>
            <a:chOff x="3440822" y="4195198"/>
            <a:chExt cx="2470201" cy="699811"/>
          </a:xfrm>
        </p:grpSpPr>
        <p:pic>
          <p:nvPicPr>
            <p:cNvPr id="60" name="Picture 59"/>
            <p:cNvPicPr>
              <a:picLocks noChangeAspect="1"/>
            </p:cNvPicPr>
            <p:nvPr/>
          </p:nvPicPr>
          <p:blipFill>
            <a:blip r:embed="rId11"/>
            <a:stretch>
              <a:fillRect/>
            </a:stretch>
          </p:blipFill>
          <p:spPr>
            <a:xfrm>
              <a:off x="3752600" y="4195198"/>
              <a:ext cx="1371600" cy="441118"/>
            </a:xfrm>
            <a:prstGeom prst="rect">
              <a:avLst/>
            </a:prstGeom>
          </p:spPr>
        </p:pic>
        <p:sp>
          <p:nvSpPr>
            <p:cNvPr id="61" name="TextBox 60"/>
            <p:cNvSpPr txBox="1"/>
            <p:nvPr/>
          </p:nvSpPr>
          <p:spPr>
            <a:xfrm>
              <a:off x="3440822" y="4556583"/>
              <a:ext cx="2470201" cy="338426"/>
            </a:xfrm>
            <a:prstGeom prst="rect">
              <a:avLst/>
            </a:prstGeom>
            <a:noFill/>
          </p:spPr>
          <p:txBody>
            <a:bodyPr wrap="square" rtlCol="0">
              <a:spAutoFit/>
            </a:bodyPr>
            <a:lstStyle/>
            <a:p>
              <a:pPr marL="0" marR="0" lvl="0" indent="0" defTabSz="932742" eaLnBrk="1" fontAlgn="auto" latinLnBrk="0" hangingPunct="1">
                <a:lnSpc>
                  <a:spcPct val="100000"/>
                </a:lnSpc>
                <a:spcBef>
                  <a:spcPts val="0"/>
                </a:spcBef>
                <a:spcAft>
                  <a:spcPts val="0"/>
                </a:spcAft>
                <a:buClrTx/>
                <a:buSzTx/>
                <a:buFontTx/>
                <a:buNone/>
                <a:tabLst/>
                <a:defRPr/>
              </a:pPr>
              <a:r>
                <a:rPr kumimoji="0" lang="en-US" sz="1599" b="0" i="0" u="none" strike="noStrike" kern="0" cap="none" spc="0" normalizeH="0" baseline="0" noProof="0" dirty="0">
                  <a:ln>
                    <a:noFill/>
                  </a:ln>
                  <a:solidFill>
                    <a:schemeClr val="tx1">
                      <a:lumMod val="90000"/>
                      <a:lumOff val="10000"/>
                    </a:schemeClr>
                  </a:solidFill>
                  <a:effectLst/>
                  <a:uLnTx/>
                  <a:uFillTx/>
                  <a:latin typeface="Segoe UI" panose="020B0502040204020203" pitchFamily="34" charset="0"/>
                  <a:cs typeface="Segoe UI" panose="020B0502040204020203" pitchFamily="34" charset="0"/>
                </a:rPr>
                <a:t>Jenkins project on Azure</a:t>
              </a:r>
            </a:p>
          </p:txBody>
        </p:sp>
      </p:grpSp>
      <p:sp>
        <p:nvSpPr>
          <p:cNvPr id="12" name="TextBox 11"/>
          <p:cNvSpPr txBox="1"/>
          <p:nvPr/>
        </p:nvSpPr>
        <p:spPr>
          <a:xfrm>
            <a:off x="136123" y="884835"/>
            <a:ext cx="5836753"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30" normalizeH="0" baseline="0" noProof="0" dirty="0">
                <a:ln>
                  <a:noFill/>
                </a:ln>
                <a:solidFill>
                  <a:sysClr val="windowText" lastClr="000000"/>
                </a:solidFill>
                <a:effectLst/>
                <a:uLnTx/>
                <a:uFillTx/>
                <a:latin typeface="Segoe UI" panose="020B0502040204020203" pitchFamily="34" charset="0"/>
                <a:cs typeface="Segoe UI" panose="020B0502040204020203" pitchFamily="34" charset="0"/>
              </a:rPr>
              <a:t>Our Products</a:t>
            </a:r>
          </a:p>
        </p:txBody>
      </p:sp>
      <p:sp>
        <p:nvSpPr>
          <p:cNvPr id="68" name="TextBox 67"/>
          <p:cNvSpPr txBox="1"/>
          <p:nvPr/>
        </p:nvSpPr>
        <p:spPr>
          <a:xfrm>
            <a:off x="127975" y="3814634"/>
            <a:ext cx="5814232" cy="400110"/>
          </a:xfrm>
          <a:prstGeom prst="rect">
            <a:avLst/>
          </a:prstGeom>
          <a:noFill/>
        </p:spPr>
        <p:txBody>
          <a:bodyPr wrap="square" rtlCol="0">
            <a:spAutoFit/>
          </a:bodyPr>
          <a:lstStyle>
            <a:defPPr>
              <a:defRPr lang="en-US"/>
            </a:defPPr>
            <a:lvl1pPr>
              <a:defRPr sz="2000" b="1" spc="-30">
                <a:latin typeface="Segoe UI" panose="020B0502040204020203" pitchFamily="34" charset="0"/>
                <a:cs typeface="Segoe UI" panose="020B0502040204020203" pitchFamily="34" charset="0"/>
              </a:defRPr>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30" normalizeH="0" baseline="0" noProof="0" dirty="0">
                <a:ln>
                  <a:noFill/>
                </a:ln>
                <a:solidFill>
                  <a:sysClr val="windowText" lastClr="000000"/>
                </a:solidFill>
                <a:effectLst/>
                <a:uLnTx/>
                <a:uFillTx/>
                <a:latin typeface="Segoe UI" panose="020B0502040204020203" pitchFamily="34" charset="0"/>
                <a:cs typeface="Segoe UI" panose="020B0502040204020203" pitchFamily="34" charset="0"/>
              </a:rPr>
              <a:t>Our Partnerships</a:t>
            </a:r>
          </a:p>
        </p:txBody>
      </p:sp>
      <p:sp>
        <p:nvSpPr>
          <p:cNvPr id="70" name="TextBox 69"/>
          <p:cNvSpPr txBox="1"/>
          <p:nvPr/>
        </p:nvSpPr>
        <p:spPr>
          <a:xfrm>
            <a:off x="6142555" y="878945"/>
            <a:ext cx="5791711" cy="400110"/>
          </a:xfrm>
          <a:prstGeom prst="rect">
            <a:avLst/>
          </a:prstGeom>
          <a:noFill/>
        </p:spPr>
        <p:txBody>
          <a:bodyPr wrap="square" rtlCol="0">
            <a:spAutoFit/>
          </a:bodyPr>
          <a:lstStyle>
            <a:defPPr>
              <a:defRPr lang="en-US"/>
            </a:defPPr>
            <a:lvl1pPr>
              <a:defRPr sz="2000" b="1" spc="-30">
                <a:latin typeface="Segoe UI" panose="020B0502040204020203" pitchFamily="34" charset="0"/>
                <a:cs typeface="Segoe UI" panose="020B0502040204020203" pitchFamily="34" charset="0"/>
              </a:defRPr>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30" normalizeH="0" baseline="0" noProof="0" dirty="0">
                <a:ln>
                  <a:noFill/>
                </a:ln>
                <a:solidFill>
                  <a:sysClr val="windowText" lastClr="000000"/>
                </a:solidFill>
                <a:effectLst/>
                <a:uLnTx/>
                <a:uFillTx/>
                <a:latin typeface="Segoe UI" panose="020B0502040204020203" pitchFamily="34" charset="0"/>
                <a:cs typeface="Segoe UI" panose="020B0502040204020203" pitchFamily="34" charset="0"/>
              </a:rPr>
              <a:t>Our Offerings</a:t>
            </a:r>
          </a:p>
        </p:txBody>
      </p:sp>
      <p:sp>
        <p:nvSpPr>
          <p:cNvPr id="72" name="Rectangle 71"/>
          <p:cNvSpPr/>
          <p:nvPr/>
        </p:nvSpPr>
        <p:spPr>
          <a:xfrm>
            <a:off x="6693034" y="4370225"/>
            <a:ext cx="1831365" cy="830997"/>
          </a:xfrm>
          <a:prstGeom prst="rect">
            <a:avLst/>
          </a:prstGeom>
        </p:spPr>
        <p:txBody>
          <a:bodyPr wrap="square">
            <a:spAutoFit/>
          </a:bodyPr>
          <a:lstStyle/>
          <a:p>
            <a:pPr marL="0" marR="0" lvl="0" indent="0" defTabSz="932742"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lumMod val="90000"/>
                    <a:lumOff val="10000"/>
                  </a:schemeClr>
                </a:solidFill>
                <a:effectLst/>
                <a:uLnTx/>
                <a:uFillTx/>
                <a:latin typeface="Segoe UI" panose="020B0502040204020203" pitchFamily="34" charset="0"/>
                <a:cs typeface="Segoe UI" panose="020B0502040204020203" pitchFamily="34" charset="0"/>
              </a:rPr>
              <a:t>Ross </a:t>
            </a:r>
            <a:r>
              <a:rPr kumimoji="0" lang="en-US" sz="1600" b="1" i="0" u="none" strike="noStrike" kern="0" cap="none" spc="0" normalizeH="0" baseline="0" noProof="0" dirty="0" err="1">
                <a:ln>
                  <a:noFill/>
                </a:ln>
                <a:solidFill>
                  <a:schemeClr val="tx1">
                    <a:lumMod val="90000"/>
                    <a:lumOff val="10000"/>
                  </a:schemeClr>
                </a:solidFill>
                <a:effectLst/>
                <a:uLnTx/>
                <a:uFillTx/>
                <a:latin typeface="Segoe UI" panose="020B0502040204020203" pitchFamily="34" charset="0"/>
                <a:cs typeface="Segoe UI" panose="020B0502040204020203" pitchFamily="34" charset="0"/>
              </a:rPr>
              <a:t>Gardler</a:t>
            </a:r>
            <a:r>
              <a:rPr kumimoji="0" lang="en-US" sz="1600" b="1" i="0" u="none" strike="noStrike" kern="0" cap="none" spc="0" normalizeH="0" baseline="0" noProof="0" dirty="0">
                <a:ln>
                  <a:noFill/>
                </a:ln>
                <a:solidFill>
                  <a:schemeClr val="tx1">
                    <a:lumMod val="90000"/>
                    <a:lumOff val="10000"/>
                  </a:schemeClr>
                </a:solidFill>
                <a:effectLst/>
                <a:uLnTx/>
                <a:uFillTx/>
                <a:latin typeface="Segoe UI" panose="020B0502040204020203" pitchFamily="34" charset="0"/>
                <a:cs typeface="Segoe UI" panose="020B0502040204020203" pitchFamily="34" charset="0"/>
              </a:rPr>
              <a:t> </a:t>
            </a:r>
            <a:r>
              <a:rPr kumimoji="0" lang="en-US" sz="1600" b="0" i="0" u="none" strike="noStrike" kern="0" cap="none" spc="0" normalizeH="0" baseline="0" noProof="0" dirty="0">
                <a:ln>
                  <a:noFill/>
                </a:ln>
                <a:solidFill>
                  <a:schemeClr val="tx1">
                    <a:lumMod val="90000"/>
                    <a:lumOff val="10000"/>
                  </a:schemeClr>
                </a:solidFill>
                <a:effectLst/>
                <a:uLnTx/>
                <a:uFillTx/>
                <a:latin typeface="Segoe UI" panose="020B0502040204020203" pitchFamily="34" charset="0"/>
                <a:cs typeface="Segoe UI" panose="020B0502040204020203" pitchFamily="34" charset="0"/>
              </a:rPr>
              <a:t>President Apache SW Foundation</a:t>
            </a:r>
          </a:p>
        </p:txBody>
      </p:sp>
      <p:sp>
        <p:nvSpPr>
          <p:cNvPr id="73" name="TextBox 72"/>
          <p:cNvSpPr txBox="1"/>
          <p:nvPr/>
        </p:nvSpPr>
        <p:spPr>
          <a:xfrm>
            <a:off x="6143791" y="3808757"/>
            <a:ext cx="5819609" cy="400110"/>
          </a:xfrm>
          <a:prstGeom prst="rect">
            <a:avLst/>
          </a:prstGeom>
          <a:noFill/>
        </p:spPr>
        <p:txBody>
          <a:bodyPr wrap="square" rtlCol="0">
            <a:spAutoFit/>
          </a:bodyPr>
          <a:lstStyle>
            <a:defPPr>
              <a:defRPr lang="en-US"/>
            </a:defPPr>
            <a:lvl1pPr>
              <a:defRPr sz="2000" b="1" spc="-30">
                <a:latin typeface="Segoe UI" panose="020B0502040204020203" pitchFamily="34" charset="0"/>
                <a:cs typeface="Segoe UI" panose="020B0502040204020203" pitchFamily="34" charset="0"/>
              </a:defRPr>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30" normalizeH="0" baseline="0" noProof="0" dirty="0">
                <a:ln>
                  <a:noFill/>
                </a:ln>
                <a:solidFill>
                  <a:sysClr val="windowText" lastClr="000000"/>
                </a:solidFill>
                <a:effectLst/>
                <a:uLnTx/>
                <a:uFillTx/>
                <a:latin typeface="Segoe UI" panose="020B0502040204020203" pitchFamily="34" charset="0"/>
                <a:cs typeface="Segoe UI" panose="020B0502040204020203" pitchFamily="34" charset="0"/>
              </a:rPr>
              <a:t>Our Employees</a:t>
            </a:r>
          </a:p>
        </p:txBody>
      </p:sp>
      <p:grpSp>
        <p:nvGrpSpPr>
          <p:cNvPr id="83" name="Group 82"/>
          <p:cNvGrpSpPr/>
          <p:nvPr/>
        </p:nvGrpSpPr>
        <p:grpSpPr>
          <a:xfrm>
            <a:off x="240214" y="4323417"/>
            <a:ext cx="2142355" cy="682026"/>
            <a:chOff x="251559" y="4123714"/>
            <a:chExt cx="2726913" cy="794516"/>
          </a:xfrm>
        </p:grpSpPr>
        <p:sp>
          <p:nvSpPr>
            <p:cNvPr id="18" name="TextBox 17"/>
            <p:cNvSpPr txBox="1"/>
            <p:nvPr/>
          </p:nvSpPr>
          <p:spPr>
            <a:xfrm>
              <a:off x="1026605" y="4523986"/>
              <a:ext cx="1712207" cy="394244"/>
            </a:xfrm>
            <a:prstGeom prst="rect">
              <a:avLst/>
            </a:prstGeom>
            <a:noFill/>
          </p:spPr>
          <p:txBody>
            <a:bodyPr wrap="square" rtlCol="0">
              <a:spAutoFit/>
            </a:bodyPr>
            <a:lstStyle/>
            <a:p>
              <a:pPr marL="0" marR="0" lvl="0" indent="0" defTabSz="932742" eaLnBrk="1" fontAlgn="auto" latinLnBrk="0" hangingPunct="1">
                <a:lnSpc>
                  <a:spcPct val="100000"/>
                </a:lnSpc>
                <a:spcBef>
                  <a:spcPts val="0"/>
                </a:spcBef>
                <a:spcAft>
                  <a:spcPts val="0"/>
                </a:spcAft>
                <a:buClrTx/>
                <a:buSzTx/>
                <a:buFontTx/>
                <a:buNone/>
                <a:tabLst/>
                <a:defRPr/>
              </a:pPr>
              <a:r>
                <a:rPr kumimoji="0" lang="en-US" sz="1599" b="0" i="0" u="none" strike="noStrike" kern="0" cap="none" spc="0" normalizeH="0" baseline="0" noProof="0" dirty="0">
                  <a:ln>
                    <a:noFill/>
                  </a:ln>
                  <a:solidFill>
                    <a:schemeClr val="tx1">
                      <a:lumMod val="90000"/>
                      <a:lumOff val="10000"/>
                    </a:schemeClr>
                  </a:solidFill>
                  <a:effectLst/>
                  <a:uLnTx/>
                  <a:uFillTx/>
                  <a:latin typeface="Segoe UI" panose="020B0502040204020203" pitchFamily="34" charset="0"/>
                  <a:cs typeface="Segoe UI" panose="020B0502040204020203" pitchFamily="34" charset="0"/>
                </a:rPr>
                <a:t>Partnership</a:t>
              </a:r>
            </a:p>
          </p:txBody>
        </p:sp>
        <p:pic>
          <p:nvPicPr>
            <p:cNvPr id="74" name="Picture 73"/>
            <p:cNvPicPr>
              <a:picLocks noChangeAspect="1"/>
            </p:cNvPicPr>
            <p:nvPr/>
          </p:nvPicPr>
          <p:blipFill>
            <a:blip r:embed="rId12"/>
            <a:stretch>
              <a:fillRect/>
            </a:stretch>
          </p:blipFill>
          <p:spPr>
            <a:xfrm>
              <a:off x="1698244" y="4194602"/>
              <a:ext cx="1280228" cy="274506"/>
            </a:xfrm>
            <a:prstGeom prst="rect">
              <a:avLst/>
            </a:prstGeom>
          </p:spPr>
        </p:pic>
        <p:pic>
          <p:nvPicPr>
            <p:cNvPr id="75" name="Picture 3"/>
            <p:cNvPicPr>
              <a:picLocks noChangeAspect="1"/>
            </p:cNvPicPr>
            <p:nvPr/>
          </p:nvPicPr>
          <p:blipFill>
            <a:blip r:embed="rId13"/>
            <a:stretch/>
          </p:blipFill>
          <p:spPr>
            <a:xfrm>
              <a:off x="251559" y="4127888"/>
              <a:ext cx="1233596" cy="397786"/>
            </a:xfrm>
            <a:prstGeom prst="rect">
              <a:avLst/>
            </a:prstGeom>
            <a:ln>
              <a:noFill/>
            </a:ln>
          </p:spPr>
        </p:pic>
        <p:cxnSp>
          <p:nvCxnSpPr>
            <p:cNvPr id="82" name="Straight Connector 81"/>
            <p:cNvCxnSpPr/>
            <p:nvPr/>
          </p:nvCxnSpPr>
          <p:spPr>
            <a:xfrm>
              <a:off x="1582020" y="4123714"/>
              <a:ext cx="0" cy="464758"/>
            </a:xfrm>
            <a:prstGeom prst="line">
              <a:avLst/>
            </a:prstGeom>
            <a:ln w="158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grpSp>
      <p:pic>
        <p:nvPicPr>
          <p:cNvPr id="90" name="Picture 89"/>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40974" y="5521664"/>
            <a:ext cx="1371600" cy="320040"/>
          </a:xfrm>
          <a:prstGeom prst="rect">
            <a:avLst/>
          </a:prstGeom>
        </p:spPr>
      </p:pic>
      <p:pic>
        <p:nvPicPr>
          <p:cNvPr id="2" name="Picture 1"/>
          <p:cNvPicPr>
            <a:picLocks noChangeAspect="1"/>
          </p:cNvPicPr>
          <p:nvPr/>
        </p:nvPicPr>
        <p:blipFill>
          <a:blip r:embed="rId15"/>
          <a:stretch>
            <a:fillRect/>
          </a:stretch>
        </p:blipFill>
        <p:spPr>
          <a:xfrm>
            <a:off x="2906912" y="5682272"/>
            <a:ext cx="914400" cy="734518"/>
          </a:xfrm>
          <a:prstGeom prst="rect">
            <a:avLst/>
          </a:prstGeom>
        </p:spPr>
      </p:pic>
      <p:grpSp>
        <p:nvGrpSpPr>
          <p:cNvPr id="9" name="Group 8"/>
          <p:cNvGrpSpPr/>
          <p:nvPr/>
        </p:nvGrpSpPr>
        <p:grpSpPr>
          <a:xfrm>
            <a:off x="2812031" y="2609718"/>
            <a:ext cx="2883371" cy="915740"/>
            <a:chOff x="2812031" y="2609718"/>
            <a:chExt cx="2883371" cy="915740"/>
          </a:xfrm>
        </p:grpSpPr>
        <p:sp>
          <p:nvSpPr>
            <p:cNvPr id="27" name="TextBox 26"/>
            <p:cNvSpPr txBox="1"/>
            <p:nvPr/>
          </p:nvSpPr>
          <p:spPr>
            <a:xfrm>
              <a:off x="2852967" y="3279365"/>
              <a:ext cx="2808461" cy="246093"/>
            </a:xfrm>
            <a:prstGeom prst="rect">
              <a:avLst/>
            </a:prstGeom>
            <a:noFill/>
          </p:spPr>
          <p:txBody>
            <a:bodyPr wrap="none" lIns="0" tIns="0" rIns="0" bIns="0" rtlCol="0">
              <a:spAutoFit/>
            </a:bodyP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1599" b="0" i="0" u="none" strike="noStrike" kern="0" cap="none" spc="0" normalizeH="0" baseline="0" noProof="0" dirty="0">
                  <a:ln>
                    <a:noFill/>
                  </a:ln>
                  <a:solidFill>
                    <a:schemeClr val="tx1">
                      <a:lumMod val="90000"/>
                      <a:lumOff val="10000"/>
                    </a:schemeClr>
                  </a:solidFill>
                  <a:effectLst/>
                  <a:uLnTx/>
                  <a:uFillTx/>
                  <a:latin typeface="Segoe UI" panose="020B0502040204020203" pitchFamily="34" charset="0"/>
                  <a:cs typeface="Segoe UI" panose="020B0502040204020203" pitchFamily="34" charset="0"/>
                </a:rPr>
                <a:t>Run Linux on Windows natively</a:t>
              </a:r>
            </a:p>
          </p:txBody>
        </p:sp>
        <p:grpSp>
          <p:nvGrpSpPr>
            <p:cNvPr id="8" name="Group 7"/>
            <p:cNvGrpSpPr/>
            <p:nvPr/>
          </p:nvGrpSpPr>
          <p:grpSpPr>
            <a:xfrm>
              <a:off x="2812031" y="2609718"/>
              <a:ext cx="2883371" cy="640354"/>
              <a:chOff x="2812031" y="2609718"/>
              <a:chExt cx="2883371" cy="640354"/>
            </a:xfrm>
          </p:grpSpPr>
          <p:grpSp>
            <p:nvGrpSpPr>
              <p:cNvPr id="7" name="Group 6"/>
              <p:cNvGrpSpPr/>
              <p:nvPr/>
            </p:nvGrpSpPr>
            <p:grpSpPr>
              <a:xfrm>
                <a:off x="3392878" y="2805287"/>
                <a:ext cx="1633030" cy="444785"/>
                <a:chOff x="3154503" y="2924271"/>
                <a:chExt cx="1633030" cy="420411"/>
              </a:xfrm>
            </p:grpSpPr>
            <p:sp>
              <p:nvSpPr>
                <p:cNvPr id="59" name="Rectangle 58"/>
                <p:cNvSpPr/>
                <p:nvPr/>
              </p:nvSpPr>
              <p:spPr bwMode="auto">
                <a:xfrm>
                  <a:off x="3154503" y="2924271"/>
                  <a:ext cx="1633030" cy="420411"/>
                </a:xfrm>
                <a:prstGeom prst="rect">
                  <a:avLst/>
                </a:prstGeom>
                <a:solidFill>
                  <a:srgbClr val="000000"/>
                </a:solidFill>
                <a:ln w="10795" cap="flat" cmpd="sng" algn="ctr">
                  <a:noFill/>
                  <a:prstDash val="solid"/>
                  <a:headEnd type="none" w="med" len="med"/>
                  <a:tailEnd type="none" w="med" len="med"/>
                </a:ln>
                <a:effectLst/>
              </p:spPr>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marL="0" marR="0" lvl="0" indent="0" algn="ctr"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63" name="TextBox 62"/>
                <p:cNvSpPr txBox="1"/>
                <p:nvPr/>
              </p:nvSpPr>
              <p:spPr>
                <a:xfrm>
                  <a:off x="3202163" y="3007512"/>
                  <a:ext cx="1585370" cy="117819"/>
                </a:xfrm>
                <a:prstGeom prst="rect">
                  <a:avLst/>
                </a:prstGeom>
                <a:noFill/>
              </p:spPr>
              <p:txBody>
                <a:bodyPr wrap="none" lIns="0" tIns="0" rIns="0" bIns="0" rtlCol="0">
                  <a:spAutoFit/>
                </a:bodyPr>
                <a:lstStyle/>
                <a:p>
                  <a:pPr marL="0" marR="0" lvl="0" indent="0" algn="ctr" defTabSz="932742" eaLnBrk="1" fontAlgn="auto" latinLnBrk="0" hangingPunct="1">
                    <a:lnSpc>
                      <a:spcPct val="90000"/>
                    </a:lnSpc>
                    <a:spcBef>
                      <a:spcPts val="0"/>
                    </a:spcBef>
                    <a:spcAft>
                      <a:spcPts val="600"/>
                    </a:spcAft>
                    <a:buClrTx/>
                    <a:buSzTx/>
                    <a:buFontTx/>
                    <a:buNone/>
                    <a:tabLst/>
                    <a:defRPr/>
                  </a:pPr>
                  <a:r>
                    <a:rPr kumimoji="0" lang="en-US" sz="900" b="0" i="0" u="none" strike="noStrike" kern="0" cap="none" spc="0" normalizeH="0" baseline="0" noProof="0" dirty="0">
                      <a:ln>
                        <a:noFill/>
                      </a:ln>
                      <a:solidFill>
                        <a:srgbClr val="FFFFFF"/>
                      </a:solidFill>
                      <a:effectLst/>
                      <a:uLnTx/>
                      <a:uFillTx/>
                      <a:latin typeface="Lucida Console" panose="020B0609040504020204" pitchFamily="49" charset="0"/>
                    </a:rPr>
                    <a:t>C:\Users\markhill&gt; bash</a:t>
                  </a:r>
                </a:p>
              </p:txBody>
            </p:sp>
            <p:sp>
              <p:nvSpPr>
                <p:cNvPr id="64" name="TextBox 63"/>
                <p:cNvSpPr txBox="1"/>
                <p:nvPr/>
              </p:nvSpPr>
              <p:spPr>
                <a:xfrm>
                  <a:off x="3202027" y="3167296"/>
                  <a:ext cx="1426428" cy="117819"/>
                </a:xfrm>
                <a:prstGeom prst="rect">
                  <a:avLst/>
                </a:prstGeom>
                <a:noFill/>
              </p:spPr>
              <p:txBody>
                <a:bodyPr wrap="square" lIns="0" tIns="0" rIns="0" bIns="0" rtlCol="0">
                  <a:spAutoFit/>
                </a:bodyPr>
                <a:lstStyle/>
                <a:p>
                  <a:pPr marL="0" marR="0" lvl="0" indent="0" algn="ctr" defTabSz="932742" eaLnBrk="1" fontAlgn="auto" latinLnBrk="0" hangingPunct="1">
                    <a:lnSpc>
                      <a:spcPct val="90000"/>
                    </a:lnSpc>
                    <a:spcBef>
                      <a:spcPts val="0"/>
                    </a:spcBef>
                    <a:spcAft>
                      <a:spcPts val="600"/>
                    </a:spcAft>
                    <a:buClrTx/>
                    <a:buSzTx/>
                    <a:buFontTx/>
                    <a:buNone/>
                    <a:tabLst/>
                    <a:defRPr/>
                  </a:pPr>
                  <a:r>
                    <a:rPr kumimoji="0" lang="en-US" sz="900" b="0" i="0" u="none" strike="noStrike" kern="0" cap="none" spc="0" normalizeH="0" baseline="0" noProof="0" dirty="0" err="1">
                      <a:ln>
                        <a:noFill/>
                      </a:ln>
                      <a:solidFill>
                        <a:srgbClr val="009900"/>
                      </a:solidFill>
                      <a:effectLst/>
                      <a:uLnTx/>
                      <a:uFillTx/>
                      <a:latin typeface="Lucida Console" panose="020B0609040504020204" pitchFamily="49" charset="0"/>
                    </a:rPr>
                    <a:t>root@localhost</a:t>
                  </a:r>
                  <a:r>
                    <a:rPr kumimoji="0" lang="en-US" sz="900" b="0" i="0" u="none" strike="noStrike" kern="0" cap="none" spc="0" normalizeH="0" baseline="0" noProof="0" dirty="0">
                      <a:ln>
                        <a:noFill/>
                      </a:ln>
                      <a:solidFill>
                        <a:srgbClr val="FFFFFF"/>
                      </a:solidFill>
                      <a:effectLst/>
                      <a:uLnTx/>
                      <a:uFillTx/>
                      <a:latin typeface="Lucida Console" panose="020B0609040504020204" pitchFamily="49" charset="0"/>
                    </a:rPr>
                    <a:t>: #</a:t>
                  </a:r>
                </a:p>
              </p:txBody>
            </p:sp>
          </p:grpSp>
          <p:sp>
            <p:nvSpPr>
              <p:cNvPr id="78" name="TextBox 77"/>
              <p:cNvSpPr txBox="1"/>
              <p:nvPr/>
            </p:nvSpPr>
            <p:spPr>
              <a:xfrm>
                <a:off x="2812031" y="2609718"/>
                <a:ext cx="2883371" cy="193899"/>
              </a:xfrm>
              <a:prstGeom prst="rect">
                <a:avLst/>
              </a:prstGeom>
              <a:noFill/>
            </p:spPr>
            <p:txBody>
              <a:bodyPr wrap="square" lIns="0" tIns="0" rIns="0" bIns="0" rtlCol="0">
                <a:spAutoFit/>
              </a:bodyPr>
              <a:lstStyle/>
              <a:p>
                <a:pPr marL="0" marR="0" lvl="0" indent="0" algn="ctr" defTabSz="932742" eaLnBrk="1" fontAlgn="auto" latinLnBrk="0" hangingPunct="1">
                  <a:lnSpc>
                    <a:spcPct val="90000"/>
                  </a:lnSpc>
                  <a:spcBef>
                    <a:spcPts val="0"/>
                  </a:spcBef>
                  <a:spcAft>
                    <a:spcPts val="600"/>
                  </a:spcAft>
                  <a:buClrTx/>
                  <a:buSzTx/>
                  <a:buFontTx/>
                  <a:buNone/>
                  <a:tabLst/>
                  <a:defRPr/>
                </a:pPr>
                <a:r>
                  <a:rPr kumimoji="0" lang="en-US" sz="1400" b="1" i="0" u="none" strike="noStrike" kern="0" cap="none" spc="-130" normalizeH="0" baseline="0" noProof="0" dirty="0">
                    <a:ln>
                      <a:noFill/>
                    </a:ln>
                    <a:gradFill>
                      <a:gsLst>
                        <a:gs pos="2917">
                          <a:srgbClr val="505050"/>
                        </a:gs>
                        <a:gs pos="30000">
                          <a:srgbClr val="505050"/>
                        </a:gs>
                      </a:gsLst>
                      <a:lin ang="5400000" scaled="0"/>
                    </a:gradFill>
                    <a:effectLst/>
                    <a:uLnTx/>
                    <a:uFillTx/>
                    <a:latin typeface="OCR A Extended" panose="02010509020102010303" pitchFamily="50" charset="0"/>
                    <a:ea typeface="Microsoft Yi Baiti" panose="03000500000000000000" pitchFamily="66" charset="0"/>
                    <a:cs typeface="Courier New" panose="02070309020205020404" pitchFamily="49" charset="0"/>
                  </a:rPr>
                  <a:t>Windows Subsystem for Linux</a:t>
                </a:r>
              </a:p>
            </p:txBody>
          </p:sp>
        </p:grpSp>
      </p:grpSp>
    </p:spTree>
    <p:extLst>
      <p:ext uri="{BB962C8B-B14F-4D97-AF65-F5344CB8AC3E}">
        <p14:creationId xmlns:p14="http://schemas.microsoft.com/office/powerpoint/2010/main" val="191027601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30000" decel="70000" fill="hold" grpId="0" nodeType="afterEffect">
                                  <p:stCondLst>
                                    <p:cond delay="0"/>
                                  </p:stCondLst>
                                  <p:childTnLst>
                                    <p:animMotion origin="layout" path="M 3.95833E-6 4.07407E-6 L 0.01914 4.07407E-6 " pathEditMode="relative" rAng="0" ptsTypes="AA">
                                      <p:cBhvr>
                                        <p:cTn id="6" dur="400" fill="hold"/>
                                        <p:tgtEl>
                                          <p:spTgt spid="24"/>
                                        </p:tgtEl>
                                        <p:attrNameLst>
                                          <p:attrName>ppt_x</p:attrName>
                                          <p:attrName>ppt_y</p:attrName>
                                        </p:attrNameLst>
                                      </p:cBhvr>
                                      <p:rCtr x="9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p:cNvGrpSpPr/>
          <p:nvPr/>
        </p:nvGrpSpPr>
        <p:grpSpPr>
          <a:xfrm>
            <a:off x="2907762" y="1362183"/>
            <a:ext cx="5980422" cy="877319"/>
            <a:chOff x="1098626" y="1085315"/>
            <a:chExt cx="5980422" cy="877319"/>
          </a:xfrm>
        </p:grpSpPr>
        <p:sp>
          <p:nvSpPr>
            <p:cNvPr id="173" name="Cloud Callout 172"/>
            <p:cNvSpPr/>
            <p:nvPr/>
          </p:nvSpPr>
          <p:spPr>
            <a:xfrm flipH="1" flipV="1">
              <a:off x="4811527" y="1120837"/>
              <a:ext cx="2267521" cy="789754"/>
            </a:xfrm>
            <a:prstGeom prst="cloudCallout">
              <a:avLst>
                <a:gd name="adj1" fmla="val -18686"/>
                <a:gd name="adj2" fmla="val 20436"/>
              </a:avLst>
            </a:prstGeom>
            <a:gradFill flip="none" rotWithShape="1">
              <a:gsLst>
                <a:gs pos="0">
                  <a:schemeClr val="accent1">
                    <a:lumMod val="5000"/>
                    <a:lumOff val="95000"/>
                    <a:alpha val="36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74" name="TextBox 173"/>
            <p:cNvSpPr txBox="1"/>
            <p:nvPr/>
          </p:nvSpPr>
          <p:spPr>
            <a:xfrm flipH="1">
              <a:off x="5275491" y="1086660"/>
              <a:ext cx="1457109" cy="522948"/>
            </a:xfrm>
            <a:prstGeom prst="rect">
              <a:avLst/>
            </a:prstGeom>
            <a:noFill/>
          </p:spPr>
          <p:txBody>
            <a:bodyPr wrap="none" lIns="186521" tIns="149217" rIns="186521" bIns="149217" rtlCol="0">
              <a:spAutoFit/>
            </a:bodyPr>
            <a:lstStyle/>
            <a:p>
              <a:pPr marL="0" marR="0" lvl="0" indent="0" defTabSz="932597" eaLnBrk="1" fontAlgn="auto" latinLnBrk="0" hangingPunct="1">
                <a:lnSpc>
                  <a:spcPct val="90000"/>
                </a:lnSpc>
                <a:spcBef>
                  <a:spcPts val="0"/>
                </a:spcBef>
                <a:spcAft>
                  <a:spcPts val="612"/>
                </a:spcAft>
                <a:buClrTx/>
                <a:buSzTx/>
                <a:buFontTx/>
                <a:buNone/>
                <a:tabLst/>
                <a:defRPr/>
              </a:pPr>
              <a:r>
                <a:rPr kumimoji="0" lang="en-US" sz="1600" b="1" i="0" u="none" strike="noStrike" kern="0" cap="none" spc="0" normalizeH="0" baseline="0" noProof="0" dirty="0">
                  <a:ln>
                    <a:noFill/>
                  </a:ln>
                  <a:solidFill>
                    <a:schemeClr val="accent1"/>
                  </a:solidFill>
                  <a:effectLst/>
                  <a:uLnTx/>
                  <a:uFillTx/>
                  <a:latin typeface="Segoe UI Light" panose="020B0502040204020203" pitchFamily="34" charset="0"/>
                  <a:cs typeface="Segoe UI Light" panose="020B0502040204020203" pitchFamily="34" charset="0"/>
                </a:rPr>
                <a:t>Public Cloud</a:t>
              </a:r>
            </a:p>
          </p:txBody>
        </p:sp>
        <p:sp>
          <p:nvSpPr>
            <p:cNvPr id="123" name="Cloud Callout 122"/>
            <p:cNvSpPr/>
            <p:nvPr/>
          </p:nvSpPr>
          <p:spPr>
            <a:xfrm flipV="1">
              <a:off x="1098626" y="1113474"/>
              <a:ext cx="2046233" cy="763803"/>
            </a:xfrm>
            <a:prstGeom prst="cloudCallout">
              <a:avLst>
                <a:gd name="adj1" fmla="val -18686"/>
                <a:gd name="adj2" fmla="val 20436"/>
              </a:avLst>
            </a:prstGeom>
            <a:gradFill flip="none" rotWithShape="1">
              <a:gsLst>
                <a:gs pos="0">
                  <a:schemeClr val="accent1">
                    <a:lumMod val="5000"/>
                    <a:lumOff val="95000"/>
                    <a:alpha val="36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51" name="TextBox 150"/>
            <p:cNvSpPr txBox="1"/>
            <p:nvPr/>
          </p:nvSpPr>
          <p:spPr>
            <a:xfrm>
              <a:off x="1242218" y="1086660"/>
              <a:ext cx="1524435" cy="522948"/>
            </a:xfrm>
            <a:prstGeom prst="rect">
              <a:avLst/>
            </a:prstGeom>
            <a:noFill/>
          </p:spPr>
          <p:txBody>
            <a:bodyPr wrap="none" lIns="186521" tIns="149217" rIns="186521" bIns="149217" rtlCol="0">
              <a:spAutoFit/>
            </a:bodyPr>
            <a:lstStyle/>
            <a:p>
              <a:pPr marL="0" marR="0" lvl="0" indent="0" defTabSz="932597" eaLnBrk="1" fontAlgn="auto" latinLnBrk="0" hangingPunct="1">
                <a:lnSpc>
                  <a:spcPct val="90000"/>
                </a:lnSpc>
                <a:spcBef>
                  <a:spcPts val="0"/>
                </a:spcBef>
                <a:spcAft>
                  <a:spcPts val="612"/>
                </a:spcAft>
                <a:buClrTx/>
                <a:buSzTx/>
                <a:buFontTx/>
                <a:buNone/>
                <a:tabLst/>
                <a:defRPr/>
              </a:pPr>
              <a:r>
                <a:rPr kumimoji="0" lang="en-US" sz="1600" b="1" i="0" u="none" strike="noStrike" kern="0" cap="none" spc="0" normalizeH="0" baseline="0" noProof="0" dirty="0">
                  <a:ln>
                    <a:noFill/>
                  </a:ln>
                  <a:solidFill>
                    <a:schemeClr val="accent1"/>
                  </a:solidFill>
                  <a:effectLst/>
                  <a:uLnTx/>
                  <a:uFillTx/>
                  <a:latin typeface="Segoe UI Light" panose="020B0502040204020203" pitchFamily="34" charset="0"/>
                  <a:cs typeface="Segoe UI Light" panose="020B0502040204020203" pitchFamily="34" charset="0"/>
                </a:rPr>
                <a:t>Private Cloud</a:t>
              </a:r>
            </a:p>
          </p:txBody>
        </p:sp>
        <p:sp>
          <p:nvSpPr>
            <p:cNvPr id="153" name="Cloud Callout 152"/>
            <p:cNvSpPr/>
            <p:nvPr/>
          </p:nvSpPr>
          <p:spPr>
            <a:xfrm flipV="1">
              <a:off x="2827361" y="1085315"/>
              <a:ext cx="2522953" cy="877319"/>
            </a:xfrm>
            <a:prstGeom prst="cloudCallout">
              <a:avLst>
                <a:gd name="adj1" fmla="val -18686"/>
                <a:gd name="adj2" fmla="val 20436"/>
              </a:avLst>
            </a:prstGeom>
            <a:gradFill flip="none" rotWithShape="1">
              <a:gsLst>
                <a:gs pos="0">
                  <a:schemeClr val="accent1">
                    <a:lumMod val="5000"/>
                    <a:lumOff val="95000"/>
                    <a:alpha val="21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54" name="TextBox 153"/>
            <p:cNvSpPr txBox="1"/>
            <p:nvPr/>
          </p:nvSpPr>
          <p:spPr>
            <a:xfrm>
              <a:off x="3249608" y="1086660"/>
              <a:ext cx="1516421" cy="522948"/>
            </a:xfrm>
            <a:prstGeom prst="rect">
              <a:avLst/>
            </a:prstGeom>
            <a:noFill/>
          </p:spPr>
          <p:txBody>
            <a:bodyPr wrap="none" lIns="186521" tIns="149217" rIns="186521" bIns="149217" rtlCol="0">
              <a:spAutoFit/>
            </a:bodyPr>
            <a:lstStyle/>
            <a:p>
              <a:pPr marL="0" marR="0" lvl="0" indent="0" defTabSz="932597" eaLnBrk="1" fontAlgn="auto" latinLnBrk="0" hangingPunct="1">
                <a:lnSpc>
                  <a:spcPct val="90000"/>
                </a:lnSpc>
                <a:spcBef>
                  <a:spcPts val="0"/>
                </a:spcBef>
                <a:spcAft>
                  <a:spcPts val="612"/>
                </a:spcAft>
                <a:buClrTx/>
                <a:buSzTx/>
                <a:buFontTx/>
                <a:buNone/>
                <a:tabLst/>
                <a:defRPr/>
              </a:pPr>
              <a:r>
                <a:rPr kumimoji="0" lang="en-US" sz="1600" b="1" i="0" u="none" strike="noStrike" kern="0" cap="none" spc="0" normalizeH="0" baseline="0" noProof="0" dirty="0">
                  <a:ln>
                    <a:noFill/>
                  </a:ln>
                  <a:solidFill>
                    <a:schemeClr val="accent1"/>
                  </a:solidFill>
                  <a:effectLst/>
                  <a:uLnTx/>
                  <a:uFillTx/>
                  <a:latin typeface="Segoe UI Light" panose="020B0502040204020203" pitchFamily="34" charset="0"/>
                  <a:cs typeface="Segoe UI Light" panose="020B0502040204020203" pitchFamily="34" charset="0"/>
                </a:rPr>
                <a:t>Hybrid Cloud</a:t>
              </a:r>
            </a:p>
          </p:txBody>
        </p:sp>
      </p:grpSp>
      <p:sp>
        <p:nvSpPr>
          <p:cNvPr id="28" name="Rectangle 27"/>
          <p:cNvSpPr/>
          <p:nvPr/>
        </p:nvSpPr>
        <p:spPr>
          <a:xfrm>
            <a:off x="2790211" y="1821598"/>
            <a:ext cx="6097973" cy="6581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pic>
        <p:nvPicPr>
          <p:cNvPr id="106" name="Picture 105"/>
          <p:cNvPicPr preferRelativeResize="0">
            <a:picLocks/>
          </p:cNvPicPr>
          <p:nvPr/>
        </p:nvPicPr>
        <p:blipFill>
          <a:blip r:embed="rId3">
            <a:extLst>
              <a:ext uri="{28A0092B-C50C-407E-A947-70E740481C1C}">
                <a14:useLocalDpi xmlns:a14="http://schemas.microsoft.com/office/drawing/2010/main" val="0"/>
              </a:ext>
            </a:extLst>
          </a:blip>
          <a:stretch>
            <a:fillRect/>
          </a:stretch>
        </p:blipFill>
        <p:spPr>
          <a:xfrm rot="10800000">
            <a:off x="1800014" y="2485236"/>
            <a:ext cx="7781522" cy="792713"/>
          </a:xfrm>
          <a:prstGeom prst="rect">
            <a:avLst/>
          </a:prstGeom>
        </p:spPr>
      </p:pic>
      <p:pic>
        <p:nvPicPr>
          <p:cNvPr id="95" name="Picture 94"/>
          <p:cNvPicPr preferRelativeResize="0">
            <a:picLocks/>
          </p:cNvPicPr>
          <p:nvPr/>
        </p:nvPicPr>
        <p:blipFill>
          <a:blip r:embed="rId3">
            <a:extLst>
              <a:ext uri="{28A0092B-C50C-407E-A947-70E740481C1C}">
                <a14:useLocalDpi xmlns:a14="http://schemas.microsoft.com/office/drawing/2010/main" val="0"/>
              </a:ext>
            </a:extLst>
          </a:blip>
          <a:stretch>
            <a:fillRect/>
          </a:stretch>
        </p:blipFill>
        <p:spPr>
          <a:xfrm rot="10800000">
            <a:off x="1800014" y="5396176"/>
            <a:ext cx="7781522" cy="792713"/>
          </a:xfrm>
          <a:prstGeom prst="rect">
            <a:avLst/>
          </a:prstGeom>
        </p:spPr>
      </p:pic>
      <p:pic>
        <p:nvPicPr>
          <p:cNvPr id="96" name="Picture 95"/>
          <p:cNvPicPr preferRelativeResize="0">
            <a:picLocks/>
          </p:cNvPicPr>
          <p:nvPr/>
        </p:nvPicPr>
        <p:blipFill>
          <a:blip r:embed="rId3">
            <a:extLst>
              <a:ext uri="{28A0092B-C50C-407E-A947-70E740481C1C}">
                <a14:useLocalDpi xmlns:a14="http://schemas.microsoft.com/office/drawing/2010/main" val="0"/>
              </a:ext>
            </a:extLst>
          </a:blip>
          <a:stretch>
            <a:fillRect/>
          </a:stretch>
        </p:blipFill>
        <p:spPr>
          <a:xfrm rot="10800000">
            <a:off x="1800015" y="4668441"/>
            <a:ext cx="7781522" cy="792713"/>
          </a:xfrm>
          <a:prstGeom prst="rect">
            <a:avLst/>
          </a:prstGeom>
        </p:spPr>
      </p:pic>
      <p:sp>
        <p:nvSpPr>
          <p:cNvPr id="97" name="TextBox 96"/>
          <p:cNvSpPr txBox="1"/>
          <p:nvPr/>
        </p:nvSpPr>
        <p:spPr>
          <a:xfrm>
            <a:off x="2086413" y="4917688"/>
            <a:ext cx="905267" cy="280718"/>
          </a:xfrm>
          <a:prstGeom prst="rect">
            <a:avLst/>
          </a:prstGeom>
          <a:noFill/>
        </p:spPr>
        <p:txBody>
          <a:bodyPr wrap="square" rtlCol="0">
            <a:spAutoFit/>
          </a:body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1200" b="1" i="0" u="none" strike="noStrike" kern="0" cap="none" spc="-30" normalizeH="0" baseline="0" noProof="0" dirty="0">
                <a:ln>
                  <a:noFill/>
                </a:ln>
                <a:solidFill>
                  <a:schemeClr val="tx2"/>
                </a:solidFill>
                <a:effectLst/>
                <a:uLnTx/>
                <a:uFillTx/>
                <a:latin typeface="Segoe UI Light" panose="020B0502040204020203" pitchFamily="34" charset="0"/>
                <a:cs typeface="Segoe UI Light" panose="020B0502040204020203" pitchFamily="34" charset="0"/>
              </a:rPr>
              <a:t>Data</a:t>
            </a:r>
          </a:p>
        </p:txBody>
      </p:sp>
      <p:pic>
        <p:nvPicPr>
          <p:cNvPr id="98" name="Picture 97"/>
          <p:cNvPicPr preferRelativeResize="0">
            <a:picLocks/>
          </p:cNvPicPr>
          <p:nvPr/>
        </p:nvPicPr>
        <p:blipFill>
          <a:blip r:embed="rId3">
            <a:extLst>
              <a:ext uri="{28A0092B-C50C-407E-A947-70E740481C1C}">
                <a14:useLocalDpi xmlns:a14="http://schemas.microsoft.com/office/drawing/2010/main" val="0"/>
              </a:ext>
            </a:extLst>
          </a:blip>
          <a:stretch>
            <a:fillRect/>
          </a:stretch>
        </p:blipFill>
        <p:spPr>
          <a:xfrm rot="10800000">
            <a:off x="1800015" y="3212971"/>
            <a:ext cx="7781522" cy="792713"/>
          </a:xfrm>
          <a:prstGeom prst="rect">
            <a:avLst/>
          </a:prstGeom>
        </p:spPr>
      </p:pic>
      <p:sp>
        <p:nvSpPr>
          <p:cNvPr id="99" name="TextBox 98"/>
          <p:cNvSpPr txBox="1"/>
          <p:nvPr/>
        </p:nvSpPr>
        <p:spPr>
          <a:xfrm>
            <a:off x="2086413" y="3467446"/>
            <a:ext cx="1043551" cy="280718"/>
          </a:xfrm>
          <a:prstGeom prst="rect">
            <a:avLst/>
          </a:prstGeom>
          <a:noFill/>
        </p:spPr>
        <p:txBody>
          <a:bodyPr wrap="square" rtlCol="0">
            <a:spAutoFit/>
          </a:body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1200" b="1" i="0" u="none" strike="noStrike" kern="0" cap="none" spc="-30" normalizeH="0" baseline="0" noProof="0" dirty="0">
                <a:ln>
                  <a:noFill/>
                </a:ln>
                <a:solidFill>
                  <a:schemeClr val="tx2"/>
                </a:solidFill>
                <a:effectLst/>
                <a:uLnTx/>
                <a:uFillTx/>
                <a:latin typeface="Segoe UI Light" panose="020B0502040204020203" pitchFamily="34" charset="0"/>
                <a:cs typeface="Segoe UI Light" panose="020B0502040204020203" pitchFamily="34" charset="0"/>
              </a:rPr>
              <a:t>Applications</a:t>
            </a:r>
          </a:p>
        </p:txBody>
      </p:sp>
      <p:pic>
        <p:nvPicPr>
          <p:cNvPr id="100" name="Picture 99"/>
          <p:cNvPicPr preferRelativeResize="0">
            <a:picLocks/>
          </p:cNvPicPr>
          <p:nvPr/>
        </p:nvPicPr>
        <p:blipFill>
          <a:blip r:embed="rId3">
            <a:extLst>
              <a:ext uri="{28A0092B-C50C-407E-A947-70E740481C1C}">
                <a14:useLocalDpi xmlns:a14="http://schemas.microsoft.com/office/drawing/2010/main" val="0"/>
              </a:ext>
            </a:extLst>
          </a:blip>
          <a:stretch>
            <a:fillRect/>
          </a:stretch>
        </p:blipFill>
        <p:spPr>
          <a:xfrm rot="10800000">
            <a:off x="1800014" y="1757501"/>
            <a:ext cx="7781522" cy="792713"/>
          </a:xfrm>
          <a:prstGeom prst="rect">
            <a:avLst/>
          </a:prstGeom>
        </p:spPr>
      </p:pic>
      <p:sp>
        <p:nvSpPr>
          <p:cNvPr id="101" name="TextBox 100"/>
          <p:cNvSpPr txBox="1"/>
          <p:nvPr/>
        </p:nvSpPr>
        <p:spPr>
          <a:xfrm>
            <a:off x="2086413" y="2011715"/>
            <a:ext cx="1103011" cy="276999"/>
          </a:xfrm>
          <a:prstGeom prst="rect">
            <a:avLst/>
          </a:prstGeom>
          <a:noFill/>
        </p:spPr>
        <p:txBody>
          <a:bodyPr wrap="square" rtlCol="0">
            <a:spAutoFit/>
          </a:body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1200" b="1" i="0" u="none" strike="noStrike" kern="0" cap="none" spc="-30" normalizeH="0" baseline="0" noProof="0" dirty="0">
                <a:ln>
                  <a:noFill/>
                </a:ln>
                <a:solidFill>
                  <a:schemeClr val="tx2"/>
                </a:solidFill>
                <a:effectLst/>
                <a:uLnTx/>
                <a:uFillTx/>
                <a:latin typeface="Segoe UI Light" panose="020B0502040204020203" pitchFamily="34" charset="0"/>
                <a:cs typeface="Segoe UI Light" panose="020B0502040204020203" pitchFamily="34" charset="0"/>
              </a:rPr>
              <a:t>Management</a:t>
            </a:r>
          </a:p>
        </p:txBody>
      </p:sp>
      <p:pic>
        <p:nvPicPr>
          <p:cNvPr id="102" name="Picture 101"/>
          <p:cNvPicPr preferRelativeResize="0">
            <a:picLocks/>
          </p:cNvPicPr>
          <p:nvPr/>
        </p:nvPicPr>
        <p:blipFill>
          <a:blip r:embed="rId3">
            <a:extLst>
              <a:ext uri="{28A0092B-C50C-407E-A947-70E740481C1C}">
                <a14:useLocalDpi xmlns:a14="http://schemas.microsoft.com/office/drawing/2010/main" val="0"/>
              </a:ext>
            </a:extLst>
          </a:blip>
          <a:stretch>
            <a:fillRect/>
          </a:stretch>
        </p:blipFill>
        <p:spPr>
          <a:xfrm rot="10800000">
            <a:off x="1800015" y="3940706"/>
            <a:ext cx="7781522" cy="792713"/>
          </a:xfrm>
          <a:prstGeom prst="rect">
            <a:avLst/>
          </a:prstGeom>
        </p:spPr>
      </p:pic>
      <p:sp>
        <p:nvSpPr>
          <p:cNvPr id="103" name="TextBox 102"/>
          <p:cNvSpPr txBox="1"/>
          <p:nvPr/>
        </p:nvSpPr>
        <p:spPr>
          <a:xfrm>
            <a:off x="2086413" y="4114358"/>
            <a:ext cx="1043552" cy="461665"/>
          </a:xfrm>
          <a:prstGeom prst="rect">
            <a:avLst/>
          </a:prstGeom>
          <a:noFill/>
        </p:spPr>
        <p:txBody>
          <a:bodyPr wrap="square" rtlCol="0">
            <a:spAutoFit/>
          </a:body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1200" b="1" i="0" u="none" strike="noStrike" kern="0" cap="none" spc="-30" normalizeH="0" baseline="0" noProof="0" dirty="0">
                <a:ln>
                  <a:noFill/>
                </a:ln>
                <a:solidFill>
                  <a:schemeClr val="tx2"/>
                </a:solidFill>
                <a:effectLst/>
                <a:uLnTx/>
                <a:uFillTx/>
                <a:latin typeface="Segoe UI Light" panose="020B0502040204020203" pitchFamily="34" charset="0"/>
                <a:cs typeface="Segoe UI Light" panose="020B0502040204020203" pitchFamily="34" charset="0"/>
              </a:rPr>
              <a:t>Frameworks &amp; Tools</a:t>
            </a:r>
          </a:p>
        </p:txBody>
      </p:sp>
      <p:sp>
        <p:nvSpPr>
          <p:cNvPr id="104" name="TextBox 103"/>
          <p:cNvSpPr txBox="1"/>
          <p:nvPr/>
        </p:nvSpPr>
        <p:spPr>
          <a:xfrm>
            <a:off x="2086413" y="5636055"/>
            <a:ext cx="1103011" cy="280718"/>
          </a:xfrm>
          <a:prstGeom prst="rect">
            <a:avLst/>
          </a:prstGeom>
          <a:noFill/>
        </p:spPr>
        <p:txBody>
          <a:bodyPr wrap="square" rtlCol="0">
            <a:spAutoFit/>
          </a:body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1200" b="1" i="0" u="none" strike="noStrike" kern="0" cap="none" spc="-30" normalizeH="0" baseline="0" noProof="0" dirty="0">
                <a:ln>
                  <a:noFill/>
                </a:ln>
                <a:solidFill>
                  <a:schemeClr val="tx2"/>
                </a:solidFill>
                <a:effectLst/>
                <a:uLnTx/>
                <a:uFillTx/>
                <a:latin typeface="Segoe UI Light" panose="020B0502040204020203" pitchFamily="34" charset="0"/>
                <a:cs typeface="Segoe UI Light" panose="020B0502040204020203" pitchFamily="34" charset="0"/>
              </a:rPr>
              <a:t>Infrastructure</a:t>
            </a:r>
          </a:p>
        </p:txBody>
      </p:sp>
      <p:sp>
        <p:nvSpPr>
          <p:cNvPr id="142" name="TextBox 141"/>
          <p:cNvSpPr txBox="1"/>
          <p:nvPr/>
        </p:nvSpPr>
        <p:spPr>
          <a:xfrm>
            <a:off x="3243301" y="4971885"/>
            <a:ext cx="647613" cy="152349"/>
          </a:xfrm>
          <a:prstGeom prst="rect">
            <a:avLst/>
          </a:prstGeom>
          <a:noFill/>
        </p:spPr>
        <p:txBody>
          <a:bodyPr wrap="none" lIns="0" tIns="0" rIns="0" bIns="0" rtlCol="0">
            <a:spAutoFit/>
          </a:bodyPr>
          <a:lstStyle/>
          <a:p>
            <a:pPr marL="0" marR="0" lvl="0" indent="0" algn="ctr" defTabSz="932742" eaLnBrk="1" fontAlgn="auto" latinLnBrk="0" hangingPunct="1">
              <a:lnSpc>
                <a:spcPct val="90000"/>
              </a:lnSpc>
              <a:spcBef>
                <a:spcPts val="0"/>
              </a:spcBef>
              <a:spcAft>
                <a:spcPts val="600"/>
              </a:spcAft>
              <a:buClrTx/>
              <a:buSzTx/>
              <a:buFontTx/>
              <a:buNone/>
              <a:tabLst/>
              <a:defRPr/>
            </a:pPr>
            <a:r>
              <a:rPr kumimoji="0" lang="en-US" sz="1100" b="1" i="0" u="none" strike="noStrike" kern="0" cap="none" spc="0" normalizeH="0" baseline="0" noProof="0" dirty="0">
                <a:ln>
                  <a:noFill/>
                </a:ln>
                <a:solidFill>
                  <a:schemeClr val="accent1"/>
                </a:solidFill>
                <a:effectLst/>
                <a:uLnTx/>
                <a:uFillTx/>
                <a:latin typeface="Segoe UI Light" panose="020B0502040204020203" pitchFamily="34" charset="0"/>
                <a:cs typeface="Segoe UI Light" panose="020B0502040204020203" pitchFamily="34" charset="0"/>
              </a:rPr>
              <a:t>SQL Server</a:t>
            </a:r>
          </a:p>
        </p:txBody>
      </p:sp>
      <p:sp>
        <p:nvSpPr>
          <p:cNvPr id="143" name="TextBox 142"/>
          <p:cNvSpPr txBox="1"/>
          <p:nvPr/>
        </p:nvSpPr>
        <p:spPr>
          <a:xfrm>
            <a:off x="3154235" y="4158852"/>
            <a:ext cx="825744" cy="338554"/>
          </a:xfrm>
          <a:prstGeom prst="rect">
            <a:avLst/>
          </a:prstGeom>
          <a:noFill/>
        </p:spPr>
        <p:txBody>
          <a:bodyPr wrap="square" lIns="0" tIns="0" rIns="0" bIns="0" rtlCol="0">
            <a:spAutoFit/>
          </a:bodyP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chemeClr val="accent1"/>
                </a:solidFill>
                <a:effectLst/>
                <a:uLnTx/>
                <a:uFillTx/>
                <a:latin typeface="Segoe UI Light" panose="020B0502040204020203" pitchFamily="34" charset="0"/>
                <a:cs typeface="Segoe UI Light" panose="020B0502040204020203" pitchFamily="34" charset="0"/>
              </a:rPr>
              <a:t>.NET</a:t>
            </a:r>
          </a:p>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chemeClr val="accent1"/>
                </a:solidFill>
                <a:effectLst/>
                <a:uLnTx/>
                <a:uFillTx/>
                <a:latin typeface="Segoe UI Light" panose="020B0502040204020203" pitchFamily="34" charset="0"/>
                <a:cs typeface="Segoe UI Light" panose="020B0502040204020203" pitchFamily="34" charset="0"/>
              </a:rPr>
              <a:t>Visual Studio</a:t>
            </a:r>
          </a:p>
        </p:txBody>
      </p:sp>
      <p:sp>
        <p:nvSpPr>
          <p:cNvPr id="144" name="TextBox 143"/>
          <p:cNvSpPr txBox="1"/>
          <p:nvPr/>
        </p:nvSpPr>
        <p:spPr>
          <a:xfrm>
            <a:off x="3249713" y="3541324"/>
            <a:ext cx="634789" cy="152349"/>
          </a:xfrm>
          <a:prstGeom prst="rect">
            <a:avLst/>
          </a:prstGeom>
          <a:noFill/>
        </p:spPr>
        <p:txBody>
          <a:bodyPr wrap="none" lIns="0" tIns="0" rIns="0" bIns="0" rtlCol="0">
            <a:spAutoFit/>
          </a:bodyPr>
          <a:lstStyle/>
          <a:p>
            <a:pPr marL="0" marR="0" lvl="0" indent="0" algn="ctr" defTabSz="932742" eaLnBrk="1" fontAlgn="auto" latinLnBrk="0" hangingPunct="1">
              <a:lnSpc>
                <a:spcPct val="90000"/>
              </a:lnSpc>
              <a:spcBef>
                <a:spcPts val="0"/>
              </a:spcBef>
              <a:spcAft>
                <a:spcPts val="600"/>
              </a:spcAft>
              <a:buClrTx/>
              <a:buSzTx/>
              <a:buFontTx/>
              <a:buNone/>
              <a:tabLst/>
              <a:defRPr/>
            </a:pPr>
            <a:r>
              <a:rPr kumimoji="0" lang="en-US" sz="1100" b="1" i="0" u="none" strike="noStrike" kern="0" cap="none" spc="0" normalizeH="0" baseline="0" noProof="0" dirty="0">
                <a:ln>
                  <a:noFill/>
                </a:ln>
                <a:solidFill>
                  <a:schemeClr val="accent1"/>
                </a:solidFill>
                <a:effectLst/>
                <a:uLnTx/>
                <a:uFillTx/>
                <a:latin typeface="Segoe UI Light" panose="020B0502040204020203" pitchFamily="34" charset="0"/>
                <a:cs typeface="Segoe UI Light" panose="020B0502040204020203" pitchFamily="34" charset="0"/>
              </a:rPr>
              <a:t>SharePoint</a:t>
            </a:r>
          </a:p>
        </p:txBody>
      </p:sp>
      <p:sp>
        <p:nvSpPr>
          <p:cNvPr id="145" name="TextBox 144"/>
          <p:cNvSpPr txBox="1"/>
          <p:nvPr/>
        </p:nvSpPr>
        <p:spPr>
          <a:xfrm>
            <a:off x="3299296" y="3352363"/>
            <a:ext cx="565861" cy="152349"/>
          </a:xfrm>
          <a:prstGeom prst="rect">
            <a:avLst/>
          </a:prstGeom>
          <a:noFill/>
        </p:spPr>
        <p:txBody>
          <a:bodyPr wrap="none" lIns="0" tIns="0" rIns="0" bIns="0" rtlCol="0">
            <a:spAutoFit/>
          </a:bodyPr>
          <a:lstStyle/>
          <a:p>
            <a:pPr marL="0" marR="0" lvl="0" indent="0" algn="ctr" defTabSz="932742" eaLnBrk="1" fontAlgn="auto" latinLnBrk="0" hangingPunct="1">
              <a:lnSpc>
                <a:spcPct val="90000"/>
              </a:lnSpc>
              <a:spcBef>
                <a:spcPts val="0"/>
              </a:spcBef>
              <a:spcAft>
                <a:spcPts val="600"/>
              </a:spcAft>
              <a:buClrTx/>
              <a:buSzTx/>
              <a:buFontTx/>
              <a:buNone/>
              <a:tabLst/>
              <a:defRPr/>
            </a:pPr>
            <a:r>
              <a:rPr kumimoji="0" lang="en-US" sz="1100" b="1" i="0" u="none" strike="noStrike" kern="0" cap="none" spc="0" normalizeH="0" baseline="0" noProof="0" dirty="0">
                <a:ln>
                  <a:noFill/>
                </a:ln>
                <a:solidFill>
                  <a:schemeClr val="accent1"/>
                </a:solidFill>
                <a:effectLst/>
                <a:uLnTx/>
                <a:uFillTx/>
                <a:latin typeface="Segoe UI Light" panose="020B0502040204020203" pitchFamily="34" charset="0"/>
                <a:cs typeface="Segoe UI Light" panose="020B0502040204020203" pitchFamily="34" charset="0"/>
              </a:rPr>
              <a:t>Dynamics</a:t>
            </a:r>
          </a:p>
        </p:txBody>
      </p:sp>
      <p:sp>
        <p:nvSpPr>
          <p:cNvPr id="146" name="TextBox 145"/>
          <p:cNvSpPr txBox="1"/>
          <p:nvPr/>
        </p:nvSpPr>
        <p:spPr>
          <a:xfrm>
            <a:off x="3078327" y="1973137"/>
            <a:ext cx="977560" cy="338554"/>
          </a:xfrm>
          <a:prstGeom prst="rect">
            <a:avLst/>
          </a:prstGeom>
          <a:noFill/>
        </p:spPr>
        <p:txBody>
          <a:bodyPr wrap="square" lIns="0" tIns="0" rIns="0" bIns="0" rtlCol="0">
            <a:spAutoFit/>
          </a:bodyP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chemeClr val="accent1"/>
                </a:solidFill>
                <a:effectLst/>
                <a:uLnTx/>
                <a:uFillTx/>
                <a:latin typeface="Segoe UI Light" panose="020B0502040204020203" pitchFamily="34" charset="0"/>
                <a:cs typeface="Segoe UI Light" panose="020B0502040204020203" pitchFamily="34" charset="0"/>
              </a:rPr>
              <a:t>System Center</a:t>
            </a:r>
          </a:p>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chemeClr val="accent1"/>
                </a:solidFill>
                <a:effectLst/>
                <a:uLnTx/>
                <a:uFillTx/>
                <a:latin typeface="Segoe UI Light" panose="020B0502040204020203" pitchFamily="34" charset="0"/>
                <a:cs typeface="Segoe UI Light" panose="020B0502040204020203" pitchFamily="34" charset="0"/>
              </a:rPr>
              <a:t>OMS</a:t>
            </a:r>
          </a:p>
        </p:txBody>
      </p:sp>
      <p:sp>
        <p:nvSpPr>
          <p:cNvPr id="147" name="TextBox 146"/>
          <p:cNvSpPr txBox="1"/>
          <p:nvPr/>
        </p:nvSpPr>
        <p:spPr>
          <a:xfrm>
            <a:off x="3300899" y="3722522"/>
            <a:ext cx="562654" cy="152349"/>
          </a:xfrm>
          <a:prstGeom prst="rect">
            <a:avLst/>
          </a:prstGeom>
          <a:noFill/>
        </p:spPr>
        <p:txBody>
          <a:bodyPr wrap="none" lIns="0" tIns="0" rIns="0" bIns="0" rtlCol="0">
            <a:spAutoFit/>
          </a:bodyPr>
          <a:lstStyle/>
          <a:p>
            <a:pPr marL="0" marR="0" lvl="0" indent="0" algn="ctr" defTabSz="932742" eaLnBrk="1" fontAlgn="auto" latinLnBrk="0" hangingPunct="1">
              <a:lnSpc>
                <a:spcPct val="90000"/>
              </a:lnSpc>
              <a:spcBef>
                <a:spcPts val="0"/>
              </a:spcBef>
              <a:spcAft>
                <a:spcPts val="600"/>
              </a:spcAft>
              <a:buClrTx/>
              <a:buSzTx/>
              <a:buFontTx/>
              <a:buNone/>
              <a:tabLst/>
              <a:defRPr/>
            </a:pPr>
            <a:r>
              <a:rPr kumimoji="0" lang="en-US" sz="1100" b="1" i="0" u="none" strike="noStrike" kern="0" cap="none" spc="0" normalizeH="0" baseline="0" noProof="0" dirty="0">
                <a:ln>
                  <a:noFill/>
                </a:ln>
                <a:solidFill>
                  <a:schemeClr val="accent1"/>
                </a:solidFill>
                <a:effectLst/>
                <a:uLnTx/>
                <a:uFillTx/>
                <a:latin typeface="Segoe UI Light" panose="020B0502040204020203" pitchFamily="34" charset="0"/>
                <a:cs typeface="Segoe UI Light" panose="020B0502040204020203" pitchFamily="34" charset="0"/>
              </a:rPr>
              <a:t>Exchange</a:t>
            </a:r>
          </a:p>
        </p:txBody>
      </p:sp>
      <p:sp>
        <p:nvSpPr>
          <p:cNvPr id="88" name="TextBox 87"/>
          <p:cNvSpPr txBox="1"/>
          <p:nvPr/>
        </p:nvSpPr>
        <p:spPr>
          <a:xfrm>
            <a:off x="3278567" y="5628847"/>
            <a:ext cx="577081" cy="338554"/>
          </a:xfrm>
          <a:prstGeom prst="rect">
            <a:avLst/>
          </a:prstGeom>
          <a:noFill/>
        </p:spPr>
        <p:txBody>
          <a:bodyPr wrap="none" lIns="0" tIns="0" rIns="0" bIns="0" rtlCol="0">
            <a:spAutoFit/>
          </a:bodyP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chemeClr val="accent1"/>
                </a:solidFill>
                <a:effectLst/>
                <a:uLnTx/>
                <a:uFillTx/>
                <a:latin typeface="Segoe UI Light" panose="020B0502040204020203" pitchFamily="34" charset="0"/>
                <a:cs typeface="Segoe UI Light" panose="020B0502040204020203" pitchFamily="34" charset="0"/>
              </a:rPr>
              <a:t>Windows </a:t>
            </a:r>
          </a:p>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chemeClr val="accent1"/>
                </a:solidFill>
                <a:effectLst/>
                <a:uLnTx/>
                <a:uFillTx/>
                <a:latin typeface="Segoe UI Light" panose="020B0502040204020203" pitchFamily="34" charset="0"/>
                <a:cs typeface="Segoe UI Light" panose="020B0502040204020203" pitchFamily="34" charset="0"/>
              </a:rPr>
              <a:t>Server</a:t>
            </a:r>
          </a:p>
        </p:txBody>
      </p:sp>
      <p:sp>
        <p:nvSpPr>
          <p:cNvPr id="165" name="Rectangle 164"/>
          <p:cNvSpPr/>
          <p:nvPr/>
        </p:nvSpPr>
        <p:spPr>
          <a:xfrm rot="5400000">
            <a:off x="-331795" y="491142"/>
            <a:ext cx="585216" cy="601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78D7"/>
              </a:solidFill>
              <a:effectLst/>
              <a:uLnTx/>
              <a:uFillTx/>
            </a:endParaRPr>
          </a:p>
        </p:txBody>
      </p:sp>
      <p:sp>
        <p:nvSpPr>
          <p:cNvPr id="167" name="Title 2"/>
          <p:cNvSpPr>
            <a:spLocks noGrp="1"/>
          </p:cNvSpPr>
          <p:nvPr>
            <p:ph type="title"/>
          </p:nvPr>
        </p:nvSpPr>
        <p:spPr/>
        <p:txBody>
          <a:bodyPr/>
          <a:lstStyle/>
          <a:p>
            <a:r>
              <a:rPr lang="en-US" sz="3600" dirty="0"/>
              <a:t>Azure: Delivering Open Source Innovation in the Cloud</a:t>
            </a:r>
            <a:endParaRPr lang="en-US" sz="2400" dirty="0"/>
          </a:p>
        </p:txBody>
      </p:sp>
      <p:sp>
        <p:nvSpPr>
          <p:cNvPr id="160" name="Left-Right Arrow 20"/>
          <p:cNvSpPr/>
          <p:nvPr/>
        </p:nvSpPr>
        <p:spPr bwMode="auto">
          <a:xfrm>
            <a:off x="2668172" y="868681"/>
            <a:ext cx="6318447" cy="584483"/>
          </a:xfrm>
          <a:prstGeom prst="leftRightArrow">
            <a:avLst>
              <a:gd name="adj1" fmla="val 63037"/>
              <a:gd name="adj2" fmla="val 5000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1" u="none" strike="noStrike" kern="0" cap="none" spc="0" normalizeH="0" baseline="0" noProof="0" dirty="0">
                <a:ln>
                  <a:noFill/>
                </a:ln>
                <a:solidFill>
                  <a:schemeClr val="lt1"/>
                </a:solidFill>
                <a:effectLst/>
                <a:uLnTx/>
                <a:uFillTx/>
                <a:latin typeface="Segoe UI Light" panose="020B0502040204020203" pitchFamily="34" charset="0"/>
                <a:cs typeface="Segoe UI Light" panose="020B0502040204020203" pitchFamily="34" charset="0"/>
              </a:rPr>
              <a:t>Addressing Your Enterprise Cloud Needs in a Trustworthy Way</a:t>
            </a:r>
            <a:endParaRPr kumimoji="0" lang="en-US" sz="1600" b="0" i="1" u="none" strike="noStrike" kern="0" cap="none" spc="0" normalizeH="0" baseline="0" noProof="0" dirty="0">
              <a:ln>
                <a:noFill/>
              </a:ln>
              <a:solidFill>
                <a:schemeClr val="lt1"/>
              </a:solidFill>
              <a:effectLst/>
              <a:uLnTx/>
              <a:uFillTx/>
              <a:latin typeface="Segoe UI Light" panose="020B0502040204020203" pitchFamily="34" charset="0"/>
              <a:cs typeface="Segoe UI Light" panose="020B0502040204020203" pitchFamily="34" charset="0"/>
            </a:endParaRPr>
          </a:p>
        </p:txBody>
      </p:sp>
      <p:sp>
        <p:nvSpPr>
          <p:cNvPr id="118" name="TextBox 117"/>
          <p:cNvSpPr txBox="1"/>
          <p:nvPr/>
        </p:nvSpPr>
        <p:spPr>
          <a:xfrm>
            <a:off x="2086413" y="2656198"/>
            <a:ext cx="1043551" cy="461665"/>
          </a:xfrm>
          <a:prstGeom prst="rect">
            <a:avLst/>
          </a:prstGeom>
          <a:noFill/>
        </p:spPr>
        <p:txBody>
          <a:bodyPr wrap="square" rtlCol="0">
            <a:spAutoFit/>
          </a:body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1200" b="1" i="0" u="none" strike="noStrike" kern="0" cap="none" spc="-30" normalizeH="0" baseline="0" noProof="0" dirty="0">
                <a:ln>
                  <a:noFill/>
                </a:ln>
                <a:solidFill>
                  <a:schemeClr val="tx2"/>
                </a:solidFill>
                <a:effectLst/>
                <a:uLnTx/>
                <a:uFillTx/>
                <a:latin typeface="Segoe UI Light" panose="020B0502040204020203" pitchFamily="34" charset="0"/>
                <a:cs typeface="Segoe UI Light" panose="020B0502040204020203" pitchFamily="34" charset="0"/>
              </a:rPr>
              <a:t>DevOps &amp; PaaS</a:t>
            </a:r>
          </a:p>
        </p:txBody>
      </p:sp>
      <p:sp>
        <p:nvSpPr>
          <p:cNvPr id="158" name="TextBox 157"/>
          <p:cNvSpPr txBox="1"/>
          <p:nvPr/>
        </p:nvSpPr>
        <p:spPr>
          <a:xfrm>
            <a:off x="3170577" y="2631184"/>
            <a:ext cx="793060" cy="507831"/>
          </a:xfrm>
          <a:prstGeom prst="rect">
            <a:avLst/>
          </a:prstGeom>
          <a:noFill/>
        </p:spPr>
        <p:txBody>
          <a:bodyPr wrap="square" lIns="0" tIns="0" rIns="0" bIns="0" rtlCol="0">
            <a:spAutoFit/>
          </a:bodyP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chemeClr val="accent1"/>
                </a:solidFill>
                <a:effectLst/>
                <a:uLnTx/>
                <a:uFillTx/>
                <a:latin typeface="Segoe UI Light" panose="020B0502040204020203" pitchFamily="34" charset="0"/>
                <a:cs typeface="Segoe UI Light" panose="020B0502040204020203" pitchFamily="34" charset="0"/>
              </a:rPr>
              <a:t>Team Foundation Services</a:t>
            </a:r>
          </a:p>
        </p:txBody>
      </p:sp>
      <p:grpSp>
        <p:nvGrpSpPr>
          <p:cNvPr id="27" name="Group 26"/>
          <p:cNvGrpSpPr/>
          <p:nvPr/>
        </p:nvGrpSpPr>
        <p:grpSpPr>
          <a:xfrm>
            <a:off x="4095445" y="1782544"/>
            <a:ext cx="4650638" cy="4292435"/>
            <a:chOff x="2286309" y="1877151"/>
            <a:chExt cx="4650638" cy="4292435"/>
          </a:xfrm>
        </p:grpSpPr>
        <p:pic>
          <p:nvPicPr>
            <p:cNvPr id="105" name="Picture 10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67433" y="5836021"/>
              <a:ext cx="965185" cy="327823"/>
            </a:xfrm>
            <a:prstGeom prst="rect">
              <a:avLst/>
            </a:prstGeom>
          </p:spPr>
        </p:pic>
        <p:pic>
          <p:nvPicPr>
            <p:cNvPr id="107" name="Picture 106"/>
            <p:cNvPicPr>
              <a:picLocks noChangeAspect="1"/>
            </p:cNvPicPr>
            <p:nvPr/>
          </p:nvPicPr>
          <p:blipFill rotWithShape="1">
            <a:blip r:embed="rId5">
              <a:extLst>
                <a:ext uri="{28A0092B-C50C-407E-A947-70E740481C1C}">
                  <a14:useLocalDpi xmlns:a14="http://schemas.microsoft.com/office/drawing/2010/main" val="0"/>
                </a:ext>
              </a:extLst>
            </a:blip>
            <a:srcRect r="68390"/>
            <a:stretch/>
          </p:blipFill>
          <p:spPr>
            <a:xfrm>
              <a:off x="2286309" y="5643218"/>
              <a:ext cx="365760" cy="461575"/>
            </a:xfrm>
            <a:prstGeom prst="rect">
              <a:avLst/>
            </a:prstGeom>
          </p:spPr>
        </p:pic>
        <p:pic>
          <p:nvPicPr>
            <p:cNvPr id="109" name="Picture 108"/>
            <p:cNvPicPr>
              <a:picLocks noChangeAspect="1"/>
            </p:cNvPicPr>
            <p:nvPr/>
          </p:nvPicPr>
          <p:blipFill>
            <a:blip r:embed="rId6"/>
            <a:stretch>
              <a:fillRect/>
            </a:stretch>
          </p:blipFill>
          <p:spPr>
            <a:xfrm>
              <a:off x="3387673" y="5916514"/>
              <a:ext cx="644184" cy="253072"/>
            </a:xfrm>
            <a:prstGeom prst="rect">
              <a:avLst/>
            </a:prstGeom>
          </p:spPr>
        </p:pic>
        <p:pic>
          <p:nvPicPr>
            <p:cNvPr id="108" name="Picture 10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686623" y="5916514"/>
              <a:ext cx="655451" cy="147866"/>
            </a:xfrm>
            <a:prstGeom prst="rect">
              <a:avLst/>
            </a:prstGeom>
          </p:spPr>
        </p:pic>
        <p:pic>
          <p:nvPicPr>
            <p:cNvPr id="110" name="Picture 109"/>
            <p:cNvPicPr>
              <a:picLocks noChangeAspect="1"/>
            </p:cNvPicPr>
            <p:nvPr/>
          </p:nvPicPr>
          <p:blipFill rotWithShape="1">
            <a:blip r:embed="rId8" cstate="print">
              <a:extLst>
                <a:ext uri="{28A0092B-C50C-407E-A947-70E740481C1C}">
                  <a14:useLocalDpi xmlns:a14="http://schemas.microsoft.com/office/drawing/2010/main" val="0"/>
                </a:ext>
              </a:extLst>
            </a:blip>
            <a:srcRect l="15307" t="6616" r="16473" b="5063"/>
            <a:stretch/>
          </p:blipFill>
          <p:spPr>
            <a:xfrm>
              <a:off x="3546957" y="5624929"/>
              <a:ext cx="502920" cy="251460"/>
            </a:xfrm>
            <a:prstGeom prst="rect">
              <a:avLst/>
            </a:prstGeom>
          </p:spPr>
        </p:pic>
        <p:pic>
          <p:nvPicPr>
            <p:cNvPr id="111" name="Picture 11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244461" y="5827706"/>
              <a:ext cx="733656" cy="284075"/>
            </a:xfrm>
            <a:prstGeom prst="rect">
              <a:avLst/>
            </a:prstGeom>
          </p:spPr>
        </p:pic>
        <p:pic>
          <p:nvPicPr>
            <p:cNvPr id="112" name="Picture 111"/>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372866" y="5634911"/>
              <a:ext cx="717332" cy="193411"/>
            </a:xfrm>
            <a:prstGeom prst="rect">
              <a:avLst/>
            </a:prstGeom>
          </p:spPr>
        </p:pic>
        <p:pic>
          <p:nvPicPr>
            <p:cNvPr id="113" name="Picture 112"/>
            <p:cNvPicPr>
              <a:picLocks noChangeAspect="1"/>
            </p:cNvPicPr>
            <p:nvPr/>
          </p:nvPicPr>
          <p:blipFill>
            <a:blip r:embed="rId11"/>
            <a:stretch>
              <a:fillRect/>
            </a:stretch>
          </p:blipFill>
          <p:spPr>
            <a:xfrm>
              <a:off x="3793311" y="5060777"/>
              <a:ext cx="666780" cy="325812"/>
            </a:xfrm>
            <a:prstGeom prst="rect">
              <a:avLst/>
            </a:prstGeom>
          </p:spPr>
        </p:pic>
        <p:pic>
          <p:nvPicPr>
            <p:cNvPr id="114" name="Picture 113"/>
            <p:cNvPicPr>
              <a:picLocks noChangeAspect="1"/>
            </p:cNvPicPr>
            <p:nvPr/>
          </p:nvPicPr>
          <p:blipFill>
            <a:blip r:embed="rId12"/>
            <a:stretch>
              <a:fillRect/>
            </a:stretch>
          </p:blipFill>
          <p:spPr>
            <a:xfrm>
              <a:off x="5886291" y="5183127"/>
              <a:ext cx="798274" cy="245205"/>
            </a:xfrm>
            <a:prstGeom prst="rect">
              <a:avLst/>
            </a:prstGeom>
          </p:spPr>
        </p:pic>
        <p:pic>
          <p:nvPicPr>
            <p:cNvPr id="116" name="Picture 115"/>
            <p:cNvPicPr>
              <a:picLocks noChangeAspect="1"/>
            </p:cNvPicPr>
            <p:nvPr/>
          </p:nvPicPr>
          <p:blipFill rotWithShape="1">
            <a:blip r:embed="rId13" cstate="print">
              <a:extLst>
                <a:ext uri="{28A0092B-C50C-407E-A947-70E740481C1C}">
                  <a14:useLocalDpi xmlns:a14="http://schemas.microsoft.com/office/drawing/2010/main" val="0"/>
                </a:ext>
              </a:extLst>
            </a:blip>
            <a:srcRect l="5877" t="15935" r="6786" b="12373"/>
            <a:stretch/>
          </p:blipFill>
          <p:spPr>
            <a:xfrm>
              <a:off x="2334155" y="4892952"/>
              <a:ext cx="870422" cy="255238"/>
            </a:xfrm>
            <a:prstGeom prst="rect">
              <a:avLst/>
            </a:prstGeom>
          </p:spPr>
        </p:pic>
        <p:pic>
          <p:nvPicPr>
            <p:cNvPr id="117" name="Picture 116"/>
            <p:cNvPicPr>
              <a:picLocks noChangeAspect="1"/>
            </p:cNvPicPr>
            <p:nvPr/>
          </p:nvPicPr>
          <p:blipFill rotWithShape="1">
            <a:blip r:embed="rId14"/>
            <a:srcRect l="16067" t="34757" r="14786" b="33227"/>
            <a:stretch/>
          </p:blipFill>
          <p:spPr>
            <a:xfrm>
              <a:off x="5012616" y="5191083"/>
              <a:ext cx="824169" cy="214847"/>
            </a:xfrm>
            <a:prstGeom prst="rect">
              <a:avLst/>
            </a:prstGeom>
          </p:spPr>
        </p:pic>
        <p:pic>
          <p:nvPicPr>
            <p:cNvPr id="119" name="Picture 118"/>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3447677" y="4944513"/>
              <a:ext cx="674997" cy="126562"/>
            </a:xfrm>
            <a:prstGeom prst="rect">
              <a:avLst/>
            </a:prstGeom>
          </p:spPr>
        </p:pic>
        <p:pic>
          <p:nvPicPr>
            <p:cNvPr id="120" name="Picture 119"/>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4365775" y="4913667"/>
              <a:ext cx="548640" cy="182983"/>
            </a:xfrm>
            <a:prstGeom prst="rect">
              <a:avLst/>
            </a:prstGeom>
          </p:spPr>
        </p:pic>
        <p:pic>
          <p:nvPicPr>
            <p:cNvPr id="122" name="Picture 121"/>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3960380" y="4496224"/>
              <a:ext cx="772335" cy="180758"/>
            </a:xfrm>
            <a:prstGeom prst="rect">
              <a:avLst/>
            </a:prstGeom>
          </p:spPr>
        </p:pic>
        <p:pic>
          <p:nvPicPr>
            <p:cNvPr id="124" name="Picture 123"/>
            <p:cNvPicPr>
              <a:picLocks noChangeAspect="1"/>
            </p:cNvPicPr>
            <p:nvPr/>
          </p:nvPicPr>
          <p:blipFill rotWithShape="1">
            <a:blip r:embed="rId18">
              <a:extLst>
                <a:ext uri="{28A0092B-C50C-407E-A947-70E740481C1C}">
                  <a14:useLocalDpi xmlns:a14="http://schemas.microsoft.com/office/drawing/2010/main" val="0"/>
                </a:ext>
              </a:extLst>
            </a:blip>
            <a:srcRect l="4971" t="28054" r="67965" b="33066"/>
            <a:stretch/>
          </p:blipFill>
          <p:spPr>
            <a:xfrm>
              <a:off x="3082713" y="4081170"/>
              <a:ext cx="390603" cy="596959"/>
            </a:xfrm>
            <a:prstGeom prst="rect">
              <a:avLst/>
            </a:prstGeom>
          </p:spPr>
        </p:pic>
        <p:pic>
          <p:nvPicPr>
            <p:cNvPr id="126" name="Picture 125"/>
            <p:cNvPicPr>
              <a:picLocks noChangeAspect="1"/>
            </p:cNvPicPr>
            <p:nvPr/>
          </p:nvPicPr>
          <p:blipFill rotWithShape="1">
            <a:blip r:embed="rId18">
              <a:extLst>
                <a:ext uri="{28A0092B-C50C-407E-A947-70E740481C1C}">
                  <a14:useLocalDpi xmlns:a14="http://schemas.microsoft.com/office/drawing/2010/main" val="0"/>
                </a:ext>
              </a:extLst>
            </a:blip>
            <a:srcRect l="63594" t="35366" r="4235" b="34394"/>
            <a:stretch/>
          </p:blipFill>
          <p:spPr>
            <a:xfrm>
              <a:off x="4576618" y="4128424"/>
              <a:ext cx="365760" cy="365760"/>
            </a:xfrm>
            <a:prstGeom prst="rect">
              <a:avLst/>
            </a:prstGeom>
          </p:spPr>
        </p:pic>
        <p:pic>
          <p:nvPicPr>
            <p:cNvPr id="127" name="Picture 126"/>
            <p:cNvPicPr>
              <a:picLocks noChangeAspect="1"/>
            </p:cNvPicPr>
            <p:nvPr/>
          </p:nvPicPr>
          <p:blipFill rotWithShape="1">
            <a:blip r:embed="rId19"/>
            <a:srcRect l="12107" t="13191" r="11420" b="27105"/>
            <a:stretch/>
          </p:blipFill>
          <p:spPr>
            <a:xfrm>
              <a:off x="2322458" y="4181033"/>
              <a:ext cx="731520" cy="192908"/>
            </a:xfrm>
            <a:prstGeom prst="rect">
              <a:avLst/>
            </a:prstGeom>
          </p:spPr>
        </p:pic>
        <p:pic>
          <p:nvPicPr>
            <p:cNvPr id="128" name="Picture 127"/>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2921522" y="3542196"/>
              <a:ext cx="518147" cy="369516"/>
            </a:xfrm>
            <a:prstGeom prst="rect">
              <a:avLst/>
            </a:prstGeom>
          </p:spPr>
        </p:pic>
        <p:grpSp>
          <p:nvGrpSpPr>
            <p:cNvPr id="129" name="Group 128"/>
            <p:cNvGrpSpPr>
              <a:grpSpLocks noChangeAspect="1"/>
            </p:cNvGrpSpPr>
            <p:nvPr/>
          </p:nvGrpSpPr>
          <p:grpSpPr>
            <a:xfrm>
              <a:off x="3654159" y="3482218"/>
              <a:ext cx="365760" cy="428667"/>
              <a:chOff x="11227523" y="2315027"/>
              <a:chExt cx="565700" cy="647594"/>
            </a:xfrm>
          </p:grpSpPr>
          <p:pic>
            <p:nvPicPr>
              <p:cNvPr id="130" name="Picture 129"/>
              <p:cNvPicPr>
                <a:picLocks noChangeAspect="1"/>
              </p:cNvPicPr>
              <p:nvPr/>
            </p:nvPicPr>
            <p:blipFill rotWithShape="1">
              <a:blip r:embed="rId21" cstate="print">
                <a:extLst>
                  <a:ext uri="{28A0092B-C50C-407E-A947-70E740481C1C}">
                    <a14:useLocalDpi xmlns:a14="http://schemas.microsoft.com/office/drawing/2010/main" val="0"/>
                  </a:ext>
                </a:extLst>
              </a:blip>
              <a:srcRect/>
              <a:stretch/>
            </p:blipFill>
            <p:spPr>
              <a:xfrm>
                <a:off x="11227523" y="2315027"/>
                <a:ext cx="563134" cy="485323"/>
              </a:xfrm>
              <a:prstGeom prst="rect">
                <a:avLst/>
              </a:prstGeom>
            </p:spPr>
          </p:pic>
          <p:pic>
            <p:nvPicPr>
              <p:cNvPr id="131" name="Picture 130"/>
              <p:cNvPicPr>
                <a:picLocks noChangeAspect="1"/>
              </p:cNvPicPr>
              <p:nvPr/>
            </p:nvPicPr>
            <p:blipFill rotWithShape="1">
              <a:blip r:embed="rId22" cstate="print">
                <a:extLst>
                  <a:ext uri="{28A0092B-C50C-407E-A947-70E740481C1C}">
                    <a14:useLocalDpi xmlns:a14="http://schemas.microsoft.com/office/drawing/2010/main" val="0"/>
                  </a:ext>
                </a:extLst>
              </a:blip>
              <a:srcRect/>
              <a:stretch/>
            </p:blipFill>
            <p:spPr>
              <a:xfrm>
                <a:off x="11230089" y="2784475"/>
                <a:ext cx="563134" cy="178146"/>
              </a:xfrm>
              <a:prstGeom prst="rect">
                <a:avLst/>
              </a:prstGeom>
            </p:spPr>
          </p:pic>
        </p:grpSp>
        <p:pic>
          <p:nvPicPr>
            <p:cNvPr id="132" name="Picture 4" descr="https://tool.microsoftsca.com/Content/assets/clients/928527.png"/>
            <p:cNvPicPr>
              <a:picLocks noChangeAspect="1" noChangeArrowheads="1"/>
            </p:cNvPicPr>
            <p:nvPr/>
          </p:nvPicPr>
          <p:blipFill rotWithShape="1">
            <a:blip r:embed="rId23" cstate="print">
              <a:extLst>
                <a:ext uri="{28A0092B-C50C-407E-A947-70E740481C1C}">
                  <a14:useLocalDpi xmlns:a14="http://schemas.microsoft.com/office/drawing/2010/main" val="0"/>
                </a:ext>
              </a:extLst>
            </a:blip>
            <a:srcRect t="23279" b="25592"/>
            <a:stretch/>
          </p:blipFill>
          <p:spPr bwMode="auto">
            <a:xfrm>
              <a:off x="4280707" y="2982271"/>
              <a:ext cx="873617" cy="223334"/>
            </a:xfrm>
            <a:prstGeom prst="rect">
              <a:avLst/>
            </a:prstGeom>
            <a:extLst>
              <a:ext uri="{909E8E84-426E-40DD-AFC4-6F175D3DCCD1}">
                <a14:hiddenFill xmlns:a14="http://schemas.microsoft.com/office/drawing/2010/main">
                  <a:solidFill>
                    <a:srgbClr val="FFFFFF"/>
                  </a:solidFill>
                </a14:hiddenFill>
              </a:ext>
            </a:extLst>
          </p:spPr>
        </p:pic>
        <p:pic>
          <p:nvPicPr>
            <p:cNvPr id="133" name="Picture 2" descr="http://blog.cloudfoundry.com/wp-content/static/cfcom/assets/images/logocf300square.jpg"/>
            <p:cNvPicPr>
              <a:picLocks noChangeAspect="1" noChangeArrowheads="1"/>
            </p:cNvPicPr>
            <p:nvPr/>
          </p:nvPicPr>
          <p:blipFill rotWithShape="1">
            <a:blip r:embed="rId24" cstate="print">
              <a:extLst>
                <a:ext uri="{28A0092B-C50C-407E-A947-70E740481C1C}">
                  <a14:useLocalDpi xmlns:a14="http://schemas.microsoft.com/office/drawing/2010/main" val="0"/>
                </a:ext>
              </a:extLst>
            </a:blip>
            <a:srcRect l="8467" t="9404" r="7177" b="12489"/>
            <a:stretch/>
          </p:blipFill>
          <p:spPr bwMode="auto">
            <a:xfrm>
              <a:off x="5346810" y="2750805"/>
              <a:ext cx="508206" cy="470561"/>
            </a:xfrm>
            <a:prstGeom prst="rect">
              <a:avLst/>
            </a:prstGeom>
            <a:extLst>
              <a:ext uri="{909E8E84-426E-40DD-AFC4-6F175D3DCCD1}">
                <a14:hiddenFill xmlns:a14="http://schemas.microsoft.com/office/drawing/2010/main">
                  <a:solidFill>
                    <a:srgbClr val="FFFFFF"/>
                  </a:solidFill>
                </a14:hiddenFill>
              </a:ext>
            </a:extLst>
          </p:spPr>
        </p:pic>
        <p:pic>
          <p:nvPicPr>
            <p:cNvPr id="134" name="Picture 2" descr="http://plugins.netbeans.org/data/images/1418381717_Jekastic_logo.png"/>
            <p:cNvPicPr>
              <a:picLocks noChangeAspect="1" noChangeArrowheads="1"/>
            </p:cNvPicPr>
            <p:nvPr/>
          </p:nvPicPr>
          <p:blipFill rotWithShape="1">
            <a:blip r:embed="rId25" cstate="print">
              <a:extLst>
                <a:ext uri="{28A0092B-C50C-407E-A947-70E740481C1C}">
                  <a14:useLocalDpi xmlns:a14="http://schemas.microsoft.com/office/drawing/2010/main" val="0"/>
                </a:ext>
              </a:extLst>
            </a:blip>
            <a:srcRect l="8266" t="22902" r="9035" b="33109"/>
            <a:stretch/>
          </p:blipFill>
          <p:spPr bwMode="auto">
            <a:xfrm>
              <a:off x="4612562" y="2725921"/>
              <a:ext cx="697606" cy="185533"/>
            </a:xfrm>
            <a:prstGeom prst="rect">
              <a:avLst/>
            </a:prstGeom>
            <a:extLst>
              <a:ext uri="{909E8E84-426E-40DD-AFC4-6F175D3DCCD1}">
                <a14:hiddenFill xmlns:a14="http://schemas.microsoft.com/office/drawing/2010/main">
                  <a:solidFill>
                    <a:srgbClr val="FFFFFF"/>
                  </a:solidFill>
                </a14:hiddenFill>
              </a:ext>
            </a:extLst>
          </p:spPr>
        </p:pic>
        <p:pic>
          <p:nvPicPr>
            <p:cNvPr id="135" name="Picture 134"/>
            <p:cNvPicPr>
              <a:picLocks noChangeAspect="1"/>
            </p:cNvPicPr>
            <p:nvPr/>
          </p:nvPicPr>
          <p:blipFill rotWithShape="1">
            <a:blip r:embed="rId26" cstate="print">
              <a:extLst>
                <a:ext uri="{28A0092B-C50C-407E-A947-70E740481C1C}">
                  <a14:useLocalDpi xmlns:a14="http://schemas.microsoft.com/office/drawing/2010/main" val="0"/>
                </a:ext>
              </a:extLst>
            </a:blip>
            <a:srcRect l="7440" t="3014" r="8808" b="11000"/>
            <a:stretch/>
          </p:blipFill>
          <p:spPr>
            <a:xfrm>
              <a:off x="2443654" y="3523946"/>
              <a:ext cx="365760" cy="335279"/>
            </a:xfrm>
            <a:prstGeom prst="rect">
              <a:avLst/>
            </a:prstGeom>
          </p:spPr>
        </p:pic>
        <p:pic>
          <p:nvPicPr>
            <p:cNvPr id="137" name="Picture 136"/>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2445976" y="2041036"/>
              <a:ext cx="456502" cy="448586"/>
            </a:xfrm>
            <a:prstGeom prst="rect">
              <a:avLst/>
            </a:prstGeom>
          </p:spPr>
        </p:pic>
        <p:pic>
          <p:nvPicPr>
            <p:cNvPr id="138" name="Picture 137"/>
            <p:cNvPicPr>
              <a:picLocks noChangeAspect="1"/>
            </p:cNvPicPr>
            <p:nvPr/>
          </p:nvPicPr>
          <p:blipFill>
            <a:blip r:embed="rId28" cstate="print">
              <a:extLst>
                <a:ext uri="{28A0092B-C50C-407E-A947-70E740481C1C}">
                  <a14:useLocalDpi xmlns:a14="http://schemas.microsoft.com/office/drawing/2010/main" val="0"/>
                </a:ext>
              </a:extLst>
            </a:blip>
            <a:stretch>
              <a:fillRect/>
            </a:stretch>
          </p:blipFill>
          <p:spPr>
            <a:xfrm>
              <a:off x="3120087" y="2190654"/>
              <a:ext cx="437799" cy="346134"/>
            </a:xfrm>
            <a:prstGeom prst="rect">
              <a:avLst/>
            </a:prstGeom>
          </p:spPr>
        </p:pic>
        <p:pic>
          <p:nvPicPr>
            <p:cNvPr id="139" name="Picture 138"/>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3626520" y="2171198"/>
              <a:ext cx="555872" cy="347976"/>
            </a:xfrm>
            <a:prstGeom prst="rect">
              <a:avLst/>
            </a:prstGeom>
          </p:spPr>
        </p:pic>
        <p:pic>
          <p:nvPicPr>
            <p:cNvPr id="141" name="Picture 140"/>
            <p:cNvPicPr>
              <a:picLocks noChangeAspect="1"/>
            </p:cNvPicPr>
            <p:nvPr/>
          </p:nvPicPr>
          <p:blipFill>
            <a:blip r:embed="rId30" cstate="print">
              <a:extLst>
                <a:ext uri="{28A0092B-C50C-407E-A947-70E740481C1C}">
                  <a14:useLocalDpi xmlns:a14="http://schemas.microsoft.com/office/drawing/2010/main" val="0"/>
                </a:ext>
              </a:extLst>
            </a:blip>
            <a:stretch>
              <a:fillRect/>
            </a:stretch>
          </p:blipFill>
          <p:spPr>
            <a:xfrm>
              <a:off x="6489503" y="3536174"/>
              <a:ext cx="365760" cy="365760"/>
            </a:xfrm>
            <a:prstGeom prst="rect">
              <a:avLst/>
            </a:prstGeom>
          </p:spPr>
        </p:pic>
        <p:pic>
          <p:nvPicPr>
            <p:cNvPr id="148" name="Picture 147"/>
            <p:cNvPicPr>
              <a:picLocks noChangeAspect="1"/>
            </p:cNvPicPr>
            <p:nvPr/>
          </p:nvPicPr>
          <p:blipFill>
            <a:blip r:embed="rId31" cstate="print">
              <a:extLst>
                <a:ext uri="{28A0092B-C50C-407E-A947-70E740481C1C}">
                  <a14:useLocalDpi xmlns:a14="http://schemas.microsoft.com/office/drawing/2010/main" val="0"/>
                </a:ext>
              </a:extLst>
            </a:blip>
            <a:stretch>
              <a:fillRect/>
            </a:stretch>
          </p:blipFill>
          <p:spPr>
            <a:xfrm>
              <a:off x="4883326" y="1999747"/>
              <a:ext cx="675154" cy="366679"/>
            </a:xfrm>
            <a:prstGeom prst="rect">
              <a:avLst/>
            </a:prstGeom>
          </p:spPr>
        </p:pic>
        <p:pic>
          <p:nvPicPr>
            <p:cNvPr id="86" name="Picture 3" descr="image004"/>
            <p:cNvPicPr>
              <a:picLocks noChangeAspect="1" noChangeArrowheads="1"/>
            </p:cNvPicPr>
            <p:nvPr/>
          </p:nvPicPr>
          <p:blipFill>
            <a:blip r:embed="rId32" cstate="print">
              <a:extLst>
                <a:ext uri="{28A0092B-C50C-407E-A947-70E740481C1C}">
                  <a14:useLocalDpi xmlns:a14="http://schemas.microsoft.com/office/drawing/2010/main" val="0"/>
                </a:ext>
              </a:extLst>
            </a:blip>
            <a:srcRect/>
            <a:stretch>
              <a:fillRect/>
            </a:stretch>
          </p:blipFill>
          <p:spPr bwMode="auto">
            <a:xfrm>
              <a:off x="3003902" y="5140157"/>
              <a:ext cx="640080" cy="246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p:cNvPicPr>
              <a:picLocks noChangeAspect="1"/>
            </p:cNvPicPr>
            <p:nvPr/>
          </p:nvPicPr>
          <p:blipFill rotWithShape="1">
            <a:blip r:embed="rId33" cstate="print">
              <a:extLst>
                <a:ext uri="{28A0092B-C50C-407E-A947-70E740481C1C}">
                  <a14:useLocalDpi xmlns:a14="http://schemas.microsoft.com/office/drawing/2010/main" val="0"/>
                </a:ext>
              </a:extLst>
            </a:blip>
            <a:srcRect l="12160" t="34834" r="12102" b="28291"/>
            <a:stretch/>
          </p:blipFill>
          <p:spPr>
            <a:xfrm>
              <a:off x="2293083" y="5158904"/>
              <a:ext cx="605276" cy="227716"/>
            </a:xfrm>
            <a:prstGeom prst="rect">
              <a:avLst/>
            </a:prstGeom>
          </p:spPr>
        </p:pic>
        <p:pic>
          <p:nvPicPr>
            <p:cNvPr id="4" name="Picture 3"/>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a:off x="4594285" y="5128510"/>
              <a:ext cx="312852" cy="322700"/>
            </a:xfrm>
            <a:prstGeom prst="rect">
              <a:avLst/>
            </a:prstGeom>
          </p:spPr>
        </p:pic>
        <p:pic>
          <p:nvPicPr>
            <p:cNvPr id="5" name="Picture 4"/>
            <p:cNvPicPr>
              <a:picLocks noChangeAspect="1"/>
            </p:cNvPicPr>
            <p:nvPr/>
          </p:nvPicPr>
          <p:blipFill>
            <a:blip r:embed="rId35" cstate="print">
              <a:extLst>
                <a:ext uri="{28A0092B-C50C-407E-A947-70E740481C1C}">
                  <a14:useLocalDpi xmlns:a14="http://schemas.microsoft.com/office/drawing/2010/main" val="0"/>
                </a:ext>
              </a:extLst>
            </a:blip>
            <a:stretch>
              <a:fillRect/>
            </a:stretch>
          </p:blipFill>
          <p:spPr>
            <a:xfrm>
              <a:off x="6268323" y="4878017"/>
              <a:ext cx="668624" cy="344145"/>
            </a:xfrm>
            <a:prstGeom prst="rect">
              <a:avLst/>
            </a:prstGeom>
          </p:spPr>
        </p:pic>
        <p:pic>
          <p:nvPicPr>
            <p:cNvPr id="6" name="Picture 5"/>
            <p:cNvPicPr>
              <a:picLocks noChangeAspect="1"/>
            </p:cNvPicPr>
            <p:nvPr/>
          </p:nvPicPr>
          <p:blipFill>
            <a:blip r:embed="rId36" cstate="print">
              <a:extLst>
                <a:ext uri="{28A0092B-C50C-407E-A947-70E740481C1C}">
                  <a14:useLocalDpi xmlns:a14="http://schemas.microsoft.com/office/drawing/2010/main" val="0"/>
                </a:ext>
              </a:extLst>
            </a:blip>
            <a:stretch>
              <a:fillRect/>
            </a:stretch>
          </p:blipFill>
          <p:spPr>
            <a:xfrm>
              <a:off x="5053586" y="4907176"/>
              <a:ext cx="408892" cy="274060"/>
            </a:xfrm>
            <a:prstGeom prst="rect">
              <a:avLst/>
            </a:prstGeom>
          </p:spPr>
        </p:pic>
        <p:pic>
          <p:nvPicPr>
            <p:cNvPr id="7" name="Picture 6"/>
            <p:cNvPicPr>
              <a:picLocks noChangeAspect="1"/>
            </p:cNvPicPr>
            <p:nvPr/>
          </p:nvPicPr>
          <p:blipFill>
            <a:blip r:embed="rId37"/>
            <a:stretch>
              <a:fillRect/>
            </a:stretch>
          </p:blipFill>
          <p:spPr>
            <a:xfrm>
              <a:off x="5681706" y="4934896"/>
              <a:ext cx="528594" cy="187654"/>
            </a:xfrm>
            <a:prstGeom prst="rect">
              <a:avLst/>
            </a:prstGeom>
          </p:spPr>
        </p:pic>
        <p:pic>
          <p:nvPicPr>
            <p:cNvPr id="8" name="Picture 7"/>
            <p:cNvPicPr>
              <a:picLocks noChangeAspect="1"/>
            </p:cNvPicPr>
            <p:nvPr/>
          </p:nvPicPr>
          <p:blipFill>
            <a:blip r:embed="rId38" cstate="print">
              <a:extLst>
                <a:ext uri="{28A0092B-C50C-407E-A947-70E740481C1C}">
                  <a14:useLocalDpi xmlns:a14="http://schemas.microsoft.com/office/drawing/2010/main" val="0"/>
                </a:ext>
              </a:extLst>
            </a:blip>
            <a:stretch>
              <a:fillRect/>
            </a:stretch>
          </p:blipFill>
          <p:spPr>
            <a:xfrm>
              <a:off x="3522012" y="4424287"/>
              <a:ext cx="246343" cy="246343"/>
            </a:xfrm>
            <a:prstGeom prst="rect">
              <a:avLst/>
            </a:prstGeom>
          </p:spPr>
        </p:pic>
        <p:pic>
          <p:nvPicPr>
            <p:cNvPr id="155" name="Picture 154"/>
            <p:cNvPicPr>
              <a:picLocks noChangeAspect="1"/>
            </p:cNvPicPr>
            <p:nvPr/>
          </p:nvPicPr>
          <p:blipFill>
            <a:blip r:embed="rId39" cstate="print">
              <a:extLst>
                <a:ext uri="{28A0092B-C50C-407E-A947-70E740481C1C}">
                  <a14:useLocalDpi xmlns:a14="http://schemas.microsoft.com/office/drawing/2010/main" val="0"/>
                </a:ext>
              </a:extLst>
            </a:blip>
            <a:stretch>
              <a:fillRect/>
            </a:stretch>
          </p:blipFill>
          <p:spPr>
            <a:xfrm>
              <a:off x="2682715" y="5615760"/>
              <a:ext cx="775173" cy="250115"/>
            </a:xfrm>
            <a:prstGeom prst="rect">
              <a:avLst/>
            </a:prstGeom>
          </p:spPr>
        </p:pic>
        <p:pic>
          <p:nvPicPr>
            <p:cNvPr id="156" name="Picture 155"/>
            <p:cNvPicPr>
              <a:picLocks noChangeAspect="1"/>
            </p:cNvPicPr>
            <p:nvPr/>
          </p:nvPicPr>
          <p:blipFill>
            <a:blip r:embed="rId40" cstate="print">
              <a:extLst>
                <a:ext uri="{28A0092B-C50C-407E-A947-70E740481C1C}">
                  <a14:useLocalDpi xmlns:a14="http://schemas.microsoft.com/office/drawing/2010/main" val="0"/>
                </a:ext>
              </a:extLst>
            </a:blip>
            <a:stretch>
              <a:fillRect/>
            </a:stretch>
          </p:blipFill>
          <p:spPr>
            <a:xfrm>
              <a:off x="4442353" y="5877571"/>
              <a:ext cx="656866" cy="225751"/>
            </a:xfrm>
            <a:prstGeom prst="rect">
              <a:avLst/>
            </a:prstGeom>
          </p:spPr>
        </p:pic>
        <p:pic>
          <p:nvPicPr>
            <p:cNvPr id="11" name="Picture 10"/>
            <p:cNvPicPr>
              <a:picLocks noChangeAspect="1"/>
            </p:cNvPicPr>
            <p:nvPr/>
          </p:nvPicPr>
          <p:blipFill>
            <a:blip r:embed="rId41" cstate="print">
              <a:extLst>
                <a:ext uri="{28A0092B-C50C-407E-A947-70E740481C1C}">
                  <a14:useLocalDpi xmlns:a14="http://schemas.microsoft.com/office/drawing/2010/main" val="0"/>
                </a:ext>
              </a:extLst>
            </a:blip>
            <a:stretch>
              <a:fillRect/>
            </a:stretch>
          </p:blipFill>
          <p:spPr>
            <a:xfrm>
              <a:off x="5140210" y="5586106"/>
              <a:ext cx="781374" cy="312251"/>
            </a:xfrm>
            <a:prstGeom prst="rect">
              <a:avLst/>
            </a:prstGeom>
          </p:spPr>
        </p:pic>
        <p:pic>
          <p:nvPicPr>
            <p:cNvPr id="12" name="Picture 11"/>
            <p:cNvPicPr>
              <a:picLocks noChangeAspect="1"/>
            </p:cNvPicPr>
            <p:nvPr/>
          </p:nvPicPr>
          <p:blipFill>
            <a:blip r:embed="rId42" cstate="print">
              <a:extLst>
                <a:ext uri="{28A0092B-C50C-407E-A947-70E740481C1C}">
                  <a14:useLocalDpi xmlns:a14="http://schemas.microsoft.com/office/drawing/2010/main" val="0"/>
                </a:ext>
              </a:extLst>
            </a:blip>
            <a:stretch>
              <a:fillRect/>
            </a:stretch>
          </p:blipFill>
          <p:spPr>
            <a:xfrm>
              <a:off x="4080173" y="5740817"/>
              <a:ext cx="292961" cy="387032"/>
            </a:xfrm>
            <a:prstGeom prst="rect">
              <a:avLst/>
            </a:prstGeom>
          </p:spPr>
        </p:pic>
        <p:pic>
          <p:nvPicPr>
            <p:cNvPr id="13" name="Picture 12"/>
            <p:cNvPicPr>
              <a:picLocks noChangeAspect="1"/>
            </p:cNvPicPr>
            <p:nvPr/>
          </p:nvPicPr>
          <p:blipFill>
            <a:blip r:embed="rId43" cstate="print">
              <a:extLst>
                <a:ext uri="{28A0092B-C50C-407E-A947-70E740481C1C}">
                  <a14:useLocalDpi xmlns:a14="http://schemas.microsoft.com/office/drawing/2010/main" val="0"/>
                </a:ext>
              </a:extLst>
            </a:blip>
            <a:stretch>
              <a:fillRect/>
            </a:stretch>
          </p:blipFill>
          <p:spPr>
            <a:xfrm>
              <a:off x="5456706" y="3583464"/>
              <a:ext cx="822960" cy="258793"/>
            </a:xfrm>
            <a:prstGeom prst="rect">
              <a:avLst/>
            </a:prstGeom>
          </p:spPr>
        </p:pic>
        <p:pic>
          <p:nvPicPr>
            <p:cNvPr id="161" name="Picture 160"/>
            <p:cNvPicPr>
              <a:picLocks noChangeAspect="1"/>
            </p:cNvPicPr>
            <p:nvPr/>
          </p:nvPicPr>
          <p:blipFill>
            <a:blip r:embed="rId44" cstate="print">
              <a:extLst>
                <a:ext uri="{28A0092B-C50C-407E-A947-70E740481C1C}">
                  <a14:useLocalDpi xmlns:a14="http://schemas.microsoft.com/office/drawing/2010/main" val="0"/>
                </a:ext>
              </a:extLst>
            </a:blip>
            <a:stretch>
              <a:fillRect/>
            </a:stretch>
          </p:blipFill>
          <p:spPr>
            <a:xfrm>
              <a:off x="2446321" y="2777300"/>
              <a:ext cx="356430" cy="434845"/>
            </a:xfrm>
            <a:prstGeom prst="rect">
              <a:avLst/>
            </a:prstGeom>
          </p:spPr>
        </p:pic>
        <p:pic>
          <p:nvPicPr>
            <p:cNvPr id="162" name="Picture 161"/>
            <p:cNvPicPr>
              <a:picLocks noChangeAspect="1"/>
            </p:cNvPicPr>
            <p:nvPr/>
          </p:nvPicPr>
          <p:blipFill>
            <a:blip r:embed="rId45" cstate="print">
              <a:extLst>
                <a:ext uri="{28A0092B-C50C-407E-A947-70E740481C1C}">
                  <a14:useLocalDpi xmlns:a14="http://schemas.microsoft.com/office/drawing/2010/main" val="0"/>
                </a:ext>
              </a:extLst>
            </a:blip>
            <a:stretch>
              <a:fillRect/>
            </a:stretch>
          </p:blipFill>
          <p:spPr>
            <a:xfrm>
              <a:off x="3141419" y="2959632"/>
              <a:ext cx="830107" cy="267050"/>
            </a:xfrm>
            <a:prstGeom prst="rect">
              <a:avLst/>
            </a:prstGeom>
          </p:spPr>
        </p:pic>
        <p:pic>
          <p:nvPicPr>
            <p:cNvPr id="14" name="Picture 13"/>
            <p:cNvPicPr>
              <a:picLocks noChangeAspect="1"/>
            </p:cNvPicPr>
            <p:nvPr/>
          </p:nvPicPr>
          <p:blipFill>
            <a:blip r:embed="rId46" cstate="print">
              <a:extLst>
                <a:ext uri="{28A0092B-C50C-407E-A947-70E740481C1C}">
                  <a14:useLocalDpi xmlns:a14="http://schemas.microsoft.com/office/drawing/2010/main" val="0"/>
                </a:ext>
              </a:extLst>
            </a:blip>
            <a:stretch>
              <a:fillRect/>
            </a:stretch>
          </p:blipFill>
          <p:spPr>
            <a:xfrm>
              <a:off x="6465562" y="2801807"/>
              <a:ext cx="365760" cy="390686"/>
            </a:xfrm>
            <a:prstGeom prst="rect">
              <a:avLst/>
            </a:prstGeom>
          </p:spPr>
        </p:pic>
        <p:pic>
          <p:nvPicPr>
            <p:cNvPr id="15" name="Picture 14"/>
            <p:cNvPicPr>
              <a:picLocks noChangeAspect="1"/>
            </p:cNvPicPr>
            <p:nvPr/>
          </p:nvPicPr>
          <p:blipFill>
            <a:blip r:embed="rId47"/>
            <a:stretch>
              <a:fillRect/>
            </a:stretch>
          </p:blipFill>
          <p:spPr>
            <a:xfrm>
              <a:off x="2910924" y="2741191"/>
              <a:ext cx="702750" cy="200276"/>
            </a:xfrm>
            <a:prstGeom prst="rect">
              <a:avLst/>
            </a:prstGeom>
          </p:spPr>
        </p:pic>
        <p:pic>
          <p:nvPicPr>
            <p:cNvPr id="34" name="Picture 33"/>
            <p:cNvPicPr>
              <a:picLocks noChangeAspect="1"/>
            </p:cNvPicPr>
            <p:nvPr/>
          </p:nvPicPr>
          <p:blipFill>
            <a:blip r:embed="rId48" cstate="print">
              <a:extLst>
                <a:ext uri="{28A0092B-C50C-407E-A947-70E740481C1C}">
                  <a14:useLocalDpi xmlns:a14="http://schemas.microsoft.com/office/drawing/2010/main" val="0"/>
                </a:ext>
              </a:extLst>
            </a:blip>
            <a:stretch>
              <a:fillRect/>
            </a:stretch>
          </p:blipFill>
          <p:spPr>
            <a:xfrm>
              <a:off x="4962575" y="4393355"/>
              <a:ext cx="338141" cy="262014"/>
            </a:xfrm>
            <a:prstGeom prst="rect">
              <a:avLst/>
            </a:prstGeom>
          </p:spPr>
        </p:pic>
        <p:pic>
          <p:nvPicPr>
            <p:cNvPr id="121" name="Picture 120"/>
            <p:cNvPicPr>
              <a:picLocks noChangeAspect="1"/>
            </p:cNvPicPr>
            <p:nvPr/>
          </p:nvPicPr>
          <p:blipFill>
            <a:blip r:embed="rId49">
              <a:clrChange>
                <a:clrFrom>
                  <a:srgbClr val="FFFFFF"/>
                </a:clrFrom>
                <a:clrTo>
                  <a:srgbClr val="FFFFFF">
                    <a:alpha val="0"/>
                  </a:srgbClr>
                </a:clrTo>
              </a:clrChange>
            </a:blip>
            <a:stretch>
              <a:fillRect/>
            </a:stretch>
          </p:blipFill>
          <p:spPr>
            <a:xfrm>
              <a:off x="6003941" y="5602221"/>
              <a:ext cx="740302" cy="286182"/>
            </a:xfrm>
            <a:prstGeom prst="rect">
              <a:avLst/>
            </a:prstGeom>
          </p:spPr>
        </p:pic>
        <p:pic>
          <p:nvPicPr>
            <p:cNvPr id="125" name="Picture 124"/>
            <p:cNvPicPr>
              <a:picLocks noChangeAspect="1"/>
            </p:cNvPicPr>
            <p:nvPr/>
          </p:nvPicPr>
          <p:blipFill>
            <a:blip r:embed="rId50" cstate="print">
              <a:extLst>
                <a:ext uri="{28A0092B-C50C-407E-A947-70E740481C1C}">
                  <a14:useLocalDpi xmlns:a14="http://schemas.microsoft.com/office/drawing/2010/main" val="0"/>
                </a:ext>
              </a:extLst>
            </a:blip>
            <a:stretch>
              <a:fillRect/>
            </a:stretch>
          </p:blipFill>
          <p:spPr>
            <a:xfrm>
              <a:off x="3687239" y="2746652"/>
              <a:ext cx="769818" cy="166280"/>
            </a:xfrm>
            <a:prstGeom prst="rect">
              <a:avLst/>
            </a:prstGeom>
          </p:spPr>
        </p:pic>
        <p:pic>
          <p:nvPicPr>
            <p:cNvPr id="149" name="Picture 148"/>
            <p:cNvPicPr>
              <a:picLocks noChangeAspect="1"/>
            </p:cNvPicPr>
            <p:nvPr/>
          </p:nvPicPr>
          <p:blipFill>
            <a:blip r:embed="rId51"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348604" y="4369466"/>
              <a:ext cx="546783" cy="321813"/>
            </a:xfrm>
            <a:prstGeom prst="rect">
              <a:avLst/>
            </a:prstGeom>
          </p:spPr>
        </p:pic>
        <p:pic>
          <p:nvPicPr>
            <p:cNvPr id="152" name="Picture 151"/>
            <p:cNvPicPr>
              <a:picLocks noChangeAspect="1"/>
            </p:cNvPicPr>
            <p:nvPr/>
          </p:nvPicPr>
          <p:blipFill>
            <a:blip r:embed="rId52" cstate="screen">
              <a:extLst>
                <a:ext uri="{28A0092B-C50C-407E-A947-70E740481C1C}">
                  <a14:useLocalDpi xmlns:a14="http://schemas.microsoft.com/office/drawing/2010/main" val="0"/>
                </a:ext>
              </a:extLst>
            </a:blip>
            <a:stretch>
              <a:fillRect/>
            </a:stretch>
          </p:blipFill>
          <p:spPr>
            <a:xfrm>
              <a:off x="2446571" y="4442094"/>
              <a:ext cx="461622" cy="247818"/>
            </a:xfrm>
            <a:prstGeom prst="rect">
              <a:avLst/>
            </a:prstGeom>
          </p:spPr>
        </p:pic>
        <p:pic>
          <p:nvPicPr>
            <p:cNvPr id="157" name="Picture 156"/>
            <p:cNvPicPr>
              <a:picLocks noChangeAspect="1"/>
            </p:cNvPicPr>
            <p:nvPr/>
          </p:nvPicPr>
          <p:blipFill>
            <a:blip r:embed="rId53" cstate="screen">
              <a:extLst>
                <a:ext uri="{28A0092B-C50C-407E-A947-70E740481C1C}">
                  <a14:useLocalDpi xmlns:a14="http://schemas.microsoft.com/office/drawing/2010/main" val="0"/>
                </a:ext>
              </a:extLst>
            </a:blip>
            <a:stretch>
              <a:fillRect/>
            </a:stretch>
          </p:blipFill>
          <p:spPr>
            <a:xfrm>
              <a:off x="5119824" y="4218522"/>
              <a:ext cx="543155" cy="151583"/>
            </a:xfrm>
            <a:prstGeom prst="rect">
              <a:avLst/>
            </a:prstGeom>
          </p:spPr>
        </p:pic>
        <p:pic>
          <p:nvPicPr>
            <p:cNvPr id="159" name="Picture 158"/>
            <p:cNvPicPr>
              <a:picLocks noChangeAspect="1"/>
            </p:cNvPicPr>
            <p:nvPr/>
          </p:nvPicPr>
          <p:blipFill>
            <a:blip r:embed="rId54"/>
            <a:stretch>
              <a:fillRect/>
            </a:stretch>
          </p:blipFill>
          <p:spPr>
            <a:xfrm>
              <a:off x="4255160" y="3601467"/>
              <a:ext cx="973650" cy="260494"/>
            </a:xfrm>
            <a:prstGeom prst="rect">
              <a:avLst/>
            </a:prstGeom>
          </p:spPr>
        </p:pic>
        <p:pic>
          <p:nvPicPr>
            <p:cNvPr id="163" name="Picture 12" descr="https://libcloud.apache.org/images/media/libcloud-logo-with-text-medium.png"/>
            <p:cNvPicPr>
              <a:picLocks noChangeAspect="1" noChangeArrowheads="1"/>
            </p:cNvPicPr>
            <p:nvPr/>
          </p:nvPicPr>
          <p:blipFill>
            <a:blip r:embed="rId55" cstate="screen">
              <a:extLst>
                <a:ext uri="{28A0092B-C50C-407E-A947-70E740481C1C}">
                  <a14:useLocalDpi xmlns:a14="http://schemas.microsoft.com/office/drawing/2010/main" val="0"/>
                </a:ext>
              </a:extLst>
            </a:blip>
            <a:srcRect/>
            <a:stretch>
              <a:fillRect/>
            </a:stretch>
          </p:blipFill>
          <p:spPr bwMode="auto">
            <a:xfrm>
              <a:off x="5867241" y="2720188"/>
              <a:ext cx="541182" cy="541182"/>
            </a:xfrm>
            <a:prstGeom prst="rect">
              <a:avLst/>
            </a:prstGeom>
            <a:noFill/>
            <a:extLst>
              <a:ext uri="{909E8E84-426E-40DD-AFC4-6F175D3DCCD1}">
                <a14:hiddenFill xmlns:a14="http://schemas.microsoft.com/office/drawing/2010/main">
                  <a:solidFill>
                    <a:srgbClr val="FFFFFF"/>
                  </a:solidFill>
                </a14:hiddenFill>
              </a:ext>
            </a:extLst>
          </p:spPr>
        </p:pic>
        <p:pic>
          <p:nvPicPr>
            <p:cNvPr id="164" name="Picture 163"/>
            <p:cNvPicPr>
              <a:picLocks noChangeAspect="1"/>
            </p:cNvPicPr>
            <p:nvPr/>
          </p:nvPicPr>
          <p:blipFill>
            <a:blip r:embed="rId5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957369" y="2084324"/>
              <a:ext cx="860231" cy="369899"/>
            </a:xfrm>
            <a:prstGeom prst="rect">
              <a:avLst/>
            </a:prstGeom>
          </p:spPr>
        </p:pic>
        <p:grpSp>
          <p:nvGrpSpPr>
            <p:cNvPr id="17" name="Group 16"/>
            <p:cNvGrpSpPr/>
            <p:nvPr/>
          </p:nvGrpSpPr>
          <p:grpSpPr>
            <a:xfrm>
              <a:off x="3600160" y="4202393"/>
              <a:ext cx="927762" cy="188976"/>
              <a:chOff x="7373149" y="5835234"/>
              <a:chExt cx="1015244" cy="220994"/>
            </a:xfrm>
          </p:grpSpPr>
          <p:pic>
            <p:nvPicPr>
              <p:cNvPr id="9" name="Picture 8"/>
              <p:cNvPicPr>
                <a:picLocks noChangeAspect="1"/>
              </p:cNvPicPr>
              <p:nvPr/>
            </p:nvPicPr>
            <p:blipFill rotWithShape="1">
              <a:blip r:embed="rId57" cstate="print">
                <a:extLst>
                  <a:ext uri="{28A0092B-C50C-407E-A947-70E740481C1C}">
                    <a14:useLocalDpi xmlns:a14="http://schemas.microsoft.com/office/drawing/2010/main" val="0"/>
                  </a:ext>
                </a:extLst>
              </a:blip>
              <a:srcRect t="1" r="76517" b="710"/>
              <a:stretch/>
            </p:blipFill>
            <p:spPr>
              <a:xfrm>
                <a:off x="7373149" y="5845034"/>
                <a:ext cx="250288" cy="203727"/>
              </a:xfrm>
              <a:prstGeom prst="rect">
                <a:avLst/>
              </a:prstGeom>
            </p:spPr>
          </p:pic>
          <p:pic>
            <p:nvPicPr>
              <p:cNvPr id="166" name="Picture 165"/>
              <p:cNvPicPr>
                <a:picLocks noChangeAspect="1"/>
              </p:cNvPicPr>
              <p:nvPr/>
            </p:nvPicPr>
            <p:blipFill rotWithShape="1">
              <a:blip r:embed="rId57" cstate="print">
                <a:extLst>
                  <a:ext uri="{28A0092B-C50C-407E-A947-70E740481C1C}">
                    <a14:useLocalDpi xmlns:a14="http://schemas.microsoft.com/office/drawing/2010/main" val="0"/>
                  </a:ext>
                </a:extLst>
              </a:blip>
              <a:srcRect l="30286" t="-4617" b="-2"/>
              <a:stretch/>
            </p:blipFill>
            <p:spPr>
              <a:xfrm>
                <a:off x="7623437" y="5835234"/>
                <a:ext cx="764956" cy="220994"/>
              </a:xfrm>
              <a:prstGeom prst="rect">
                <a:avLst/>
              </a:prstGeom>
            </p:spPr>
          </p:pic>
        </p:grpSp>
        <p:pic>
          <p:nvPicPr>
            <p:cNvPr id="170" name="Picture 169"/>
            <p:cNvPicPr>
              <a:picLocks noChangeAspect="1"/>
            </p:cNvPicPr>
            <p:nvPr/>
          </p:nvPicPr>
          <p:blipFill>
            <a:blip r:embed="rId58" cstate="print">
              <a:extLst>
                <a:ext uri="{28A0092B-C50C-407E-A947-70E740481C1C}">
                  <a14:useLocalDpi xmlns:a14="http://schemas.microsoft.com/office/drawing/2010/main" val="0"/>
                </a:ext>
              </a:extLst>
            </a:blip>
            <a:stretch>
              <a:fillRect/>
            </a:stretch>
          </p:blipFill>
          <p:spPr>
            <a:xfrm>
              <a:off x="5767528" y="4148401"/>
              <a:ext cx="941013" cy="280063"/>
            </a:xfrm>
            <a:prstGeom prst="rect">
              <a:avLst/>
            </a:prstGeom>
          </p:spPr>
        </p:pic>
        <p:pic>
          <p:nvPicPr>
            <p:cNvPr id="171" name="Picture 170"/>
            <p:cNvPicPr>
              <a:picLocks noChangeAspect="1"/>
            </p:cNvPicPr>
            <p:nvPr/>
          </p:nvPicPr>
          <p:blipFill>
            <a:blip r:embed="rId59" cstate="print">
              <a:extLst>
                <a:ext uri="{28A0092B-C50C-407E-A947-70E740481C1C}">
                  <a14:useLocalDpi xmlns:a14="http://schemas.microsoft.com/office/drawing/2010/main" val="0"/>
                </a:ext>
              </a:extLst>
            </a:blip>
            <a:stretch>
              <a:fillRect/>
            </a:stretch>
          </p:blipFill>
          <p:spPr>
            <a:xfrm>
              <a:off x="5484028" y="4458201"/>
              <a:ext cx="762798" cy="206392"/>
            </a:xfrm>
            <a:prstGeom prst="rect">
              <a:avLst/>
            </a:prstGeom>
          </p:spPr>
        </p:pic>
        <p:pic>
          <p:nvPicPr>
            <p:cNvPr id="21" name="Picture 20"/>
            <p:cNvPicPr>
              <a:picLocks noChangeAspect="1"/>
            </p:cNvPicPr>
            <p:nvPr/>
          </p:nvPicPr>
          <p:blipFill>
            <a:blip r:embed="rId60"/>
            <a:stretch>
              <a:fillRect/>
            </a:stretch>
          </p:blipFill>
          <p:spPr>
            <a:xfrm>
              <a:off x="5515217" y="2045043"/>
              <a:ext cx="376556" cy="444579"/>
            </a:xfrm>
            <a:prstGeom prst="rect">
              <a:avLst/>
            </a:prstGeom>
          </p:spPr>
        </p:pic>
        <p:pic>
          <p:nvPicPr>
            <p:cNvPr id="136" name="Picture 135"/>
            <p:cNvPicPr>
              <a:picLocks noChangeAspect="1"/>
            </p:cNvPicPr>
            <p:nvPr/>
          </p:nvPicPr>
          <p:blipFill>
            <a:blip r:embed="rId61" cstate="print">
              <a:extLst>
                <a:ext uri="{28A0092B-C50C-407E-A947-70E740481C1C}">
                  <a14:useLocalDpi xmlns:a14="http://schemas.microsoft.com/office/drawing/2010/main" val="0"/>
                </a:ext>
              </a:extLst>
            </a:blip>
            <a:stretch>
              <a:fillRect/>
            </a:stretch>
          </p:blipFill>
          <p:spPr>
            <a:xfrm>
              <a:off x="2933452" y="1877151"/>
              <a:ext cx="895429" cy="418130"/>
            </a:xfrm>
            <a:prstGeom prst="rect">
              <a:avLst/>
            </a:prstGeom>
          </p:spPr>
        </p:pic>
        <p:pic>
          <p:nvPicPr>
            <p:cNvPr id="25" name="Picture 24"/>
            <p:cNvPicPr>
              <a:picLocks noChangeAspect="1"/>
            </p:cNvPicPr>
            <p:nvPr/>
          </p:nvPicPr>
          <p:blipFill>
            <a:blip r:embed="rId62"/>
            <a:stretch>
              <a:fillRect/>
            </a:stretch>
          </p:blipFill>
          <p:spPr>
            <a:xfrm>
              <a:off x="4130911" y="2026879"/>
              <a:ext cx="780782" cy="205606"/>
            </a:xfrm>
            <a:prstGeom prst="rect">
              <a:avLst/>
            </a:prstGeom>
          </p:spPr>
        </p:pic>
        <p:pic>
          <p:nvPicPr>
            <p:cNvPr id="26" name="Picture 25"/>
            <p:cNvPicPr>
              <a:picLocks noChangeAspect="1"/>
            </p:cNvPicPr>
            <p:nvPr/>
          </p:nvPicPr>
          <p:blipFill>
            <a:blip r:embed="rId63"/>
            <a:stretch>
              <a:fillRect/>
            </a:stretch>
          </p:blipFill>
          <p:spPr>
            <a:xfrm>
              <a:off x="4280663" y="2337337"/>
              <a:ext cx="701086" cy="149565"/>
            </a:xfrm>
            <a:prstGeom prst="rect">
              <a:avLst/>
            </a:prstGeom>
          </p:spPr>
        </p:pic>
      </p:grpSp>
      <p:sp>
        <p:nvSpPr>
          <p:cNvPr id="181" name="TextBox 180"/>
          <p:cNvSpPr txBox="1"/>
          <p:nvPr/>
        </p:nvSpPr>
        <p:spPr>
          <a:xfrm>
            <a:off x="3074038" y="1808670"/>
            <a:ext cx="970158" cy="4878523"/>
          </a:xfrm>
          <a:prstGeom prst="rect">
            <a:avLst/>
          </a:prstGeom>
          <a:solidFill>
            <a:srgbClr val="0078D7">
              <a:lumMod val="60000"/>
              <a:lumOff val="40000"/>
              <a:alpha val="30000"/>
            </a:srgbClr>
          </a:solidFill>
          <a:ln w="25400" cap="flat" cmpd="sng" algn="ctr">
            <a:noFill/>
            <a:prstDash val="dash"/>
            <a:headEnd type="none" w="med" len="med"/>
            <a:tailEnd type="none" w="med" len="med"/>
          </a:ln>
          <a:effectLst/>
        </p:spPr>
        <p:txBody>
          <a:bodyPr rot="0" spcFirstLastPara="0" vertOverflow="overflow" horzOverflow="overflow" vert="horz" wrap="square" lIns="0" tIns="149217" rIns="0" bIns="45720" numCol="1" spcCol="0" rtlCol="0" fromWordArt="0" anchor="b" anchorCtr="0" forceAA="0" compatLnSpc="1">
            <a:prstTxWarp prst="textNoShape">
              <a:avLst/>
            </a:prstTxWarp>
            <a:noAutofit/>
          </a:bodyPr>
          <a:lstStyle>
            <a:defPPr>
              <a:defRPr lang="en-US"/>
            </a:defPPr>
            <a:lvl1pPr algn="ctr" defTabSz="951028" fontAlgn="base">
              <a:lnSpc>
                <a:spcPct val="90000"/>
              </a:lnSpc>
              <a:spcBef>
                <a:spcPct val="0"/>
              </a:spcBef>
              <a:spcAft>
                <a:spcPct val="0"/>
              </a:spcAft>
              <a:defRPr sz="2448" kern="0">
                <a:gradFill>
                  <a:gsLst>
                    <a:gs pos="0">
                      <a:srgbClr val="FFFFFF"/>
                    </a:gs>
                    <a:gs pos="100000">
                      <a:srgbClr val="FFFFFF"/>
                    </a:gs>
                  </a:gsLst>
                  <a:lin ang="5400000" scaled="0"/>
                </a:gradFill>
                <a:latin typeface="Segoe UI"/>
                <a:ea typeface="Segoe UI" pitchFamily="34" charset="0"/>
                <a:cs typeface="Segoe UI" pitchFamily="34" charset="0"/>
              </a:defRPr>
            </a:lvl1pPr>
          </a:lstStyle>
          <a:p>
            <a:pPr marL="0" marR="0" lvl="0" indent="0" algn="ctr" defTabSz="951028" eaLnBrk="1" fontAlgn="base" latinLnBrk="0" hangingPunct="1">
              <a:lnSpc>
                <a:spcPct val="90000"/>
              </a:lnSpc>
              <a:spcBef>
                <a:spcPct val="0"/>
              </a:spcBef>
              <a:spcAft>
                <a:spcPct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Segoe UI Light" panose="020B0502040204020203" pitchFamily="34" charset="0"/>
                <a:ea typeface="+mn-ea"/>
                <a:cs typeface="Segoe UI Light" panose="020B0502040204020203" pitchFamily="34" charset="0"/>
              </a:rPr>
              <a:t>Trust In Microsoft</a:t>
            </a:r>
          </a:p>
        </p:txBody>
      </p:sp>
      <p:sp>
        <p:nvSpPr>
          <p:cNvPr id="182" name="TextBox 181"/>
          <p:cNvSpPr txBox="1"/>
          <p:nvPr/>
        </p:nvSpPr>
        <p:spPr>
          <a:xfrm>
            <a:off x="4044852" y="1808670"/>
            <a:ext cx="4843331" cy="4878523"/>
          </a:xfrm>
          <a:prstGeom prst="rect">
            <a:avLst/>
          </a:prstGeom>
          <a:solidFill>
            <a:srgbClr val="0078D7">
              <a:lumMod val="60000"/>
              <a:lumOff val="40000"/>
              <a:alpha val="30000"/>
            </a:srgbClr>
          </a:solidFill>
          <a:ln w="25400" cap="flat" cmpd="sng" algn="ctr">
            <a:noFill/>
            <a:prstDash val="dash"/>
            <a:headEnd type="none" w="med" len="med"/>
            <a:tailEnd type="none" w="med" len="med"/>
          </a:ln>
          <a:effectLst/>
        </p:spPr>
        <p:txBody>
          <a:bodyPr rot="0" spcFirstLastPara="0" vertOverflow="overflow" horzOverflow="overflow" vert="horz" wrap="square" lIns="186521" tIns="149217" rIns="186521" bIns="149217" numCol="1" spcCol="0" rtlCol="0" fromWordArt="0" anchor="b" anchorCtr="0" forceAA="0" compatLnSpc="1">
            <a:prstTxWarp prst="textNoShape">
              <a:avLst/>
            </a:prstTxWarp>
            <a:noAutofit/>
          </a:bodyPr>
          <a:lstStyle>
            <a:defPPr>
              <a:defRPr lang="en-US"/>
            </a:defPPr>
            <a:lvl1pPr algn="ctr" defTabSz="951028" fontAlgn="base">
              <a:lnSpc>
                <a:spcPct val="90000"/>
              </a:lnSpc>
              <a:spcBef>
                <a:spcPct val="0"/>
              </a:spcBef>
              <a:spcAft>
                <a:spcPct val="0"/>
              </a:spcAft>
              <a:defRPr sz="2448" kern="0">
                <a:gradFill>
                  <a:gsLst>
                    <a:gs pos="0">
                      <a:srgbClr val="FFFFFF"/>
                    </a:gs>
                    <a:gs pos="100000">
                      <a:srgbClr val="FFFFFF"/>
                    </a:gs>
                  </a:gsLst>
                  <a:lin ang="5400000" scaled="0"/>
                </a:gradFill>
                <a:latin typeface="Segoe UI"/>
                <a:ea typeface="Segoe UI" pitchFamily="34" charset="0"/>
                <a:cs typeface="Segoe UI" pitchFamily="34" charset="0"/>
              </a:defRPr>
            </a:lvl1pPr>
          </a:lstStyle>
          <a:p>
            <a:pPr marL="0" marR="0" lvl="0" indent="0" algn="ctr" defTabSz="951028" eaLnBrk="1" fontAlgn="base" latinLnBrk="0" hangingPunct="1">
              <a:lnSpc>
                <a:spcPct val="90000"/>
              </a:lnSpc>
              <a:spcBef>
                <a:spcPct val="0"/>
              </a:spcBef>
              <a:spcAft>
                <a:spcPct val="0"/>
              </a:spcAft>
              <a:buClrTx/>
              <a:buSzTx/>
              <a:buFontTx/>
              <a:buNone/>
              <a:tabLst/>
              <a:defRPr/>
            </a:pPr>
            <a:r>
              <a:rPr kumimoji="0" lang="en-US" sz="1600" b="1" i="1" u="none" strike="noStrike" kern="0" cap="none" spc="0" normalizeH="0" baseline="0" noProof="0" dirty="0">
                <a:ln>
                  <a:noFill/>
                </a:ln>
                <a:solidFill>
                  <a:schemeClr val="tx1"/>
                </a:solidFill>
                <a:effectLst/>
                <a:uLnTx/>
                <a:uFillTx/>
                <a:latin typeface="Segoe UI Light" panose="020B0502040204020203" pitchFamily="34" charset="0"/>
                <a:ea typeface="+mn-ea"/>
                <a:cs typeface="Segoe UI Light" panose="020B0502040204020203" pitchFamily="34" charset="0"/>
              </a:rPr>
              <a:t>..... Now Across Your Entire Stack! </a:t>
            </a:r>
            <a:endParaRPr kumimoji="0" lang="en-US" sz="2000" b="1" i="1" u="none" strike="noStrike" kern="0" cap="none" spc="0" normalizeH="0" baseline="0" noProof="0" dirty="0">
              <a:ln>
                <a:noFill/>
              </a:ln>
              <a:solidFill>
                <a:schemeClr val="tx1"/>
              </a:solidFill>
              <a:effectLst/>
              <a:uLnTx/>
              <a:uFillTx/>
              <a:latin typeface="Segoe UI Light" panose="020B0502040204020203" pitchFamily="34" charset="0"/>
              <a:ea typeface="+mn-ea"/>
              <a:cs typeface="Segoe UI Light" panose="020B0502040204020203" pitchFamily="34" charset="0"/>
            </a:endParaRPr>
          </a:p>
        </p:txBody>
      </p:sp>
    </p:spTree>
    <p:extLst>
      <p:ext uri="{BB962C8B-B14F-4D97-AF65-F5344CB8AC3E}">
        <p14:creationId xmlns:p14="http://schemas.microsoft.com/office/powerpoint/2010/main" val="42109185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81"/>
                                        </p:tgtEl>
                                        <p:attrNameLst>
                                          <p:attrName>style.visibility</p:attrName>
                                        </p:attrNameLst>
                                      </p:cBhvr>
                                      <p:to>
                                        <p:strVal val="visible"/>
                                      </p:to>
                                    </p:set>
                                    <p:animEffect transition="in" filter="wipe(left)">
                                      <p:cBhvr>
                                        <p:cTn id="7" dur="750"/>
                                        <p:tgtEl>
                                          <p:spTgt spid="18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down)">
                                      <p:cBhvr>
                                        <p:cTn id="12" dur="500"/>
                                        <p:tgtEl>
                                          <p:spTgt spid="16"/>
                                        </p:tgtEl>
                                      </p:cBhvr>
                                    </p:animEffect>
                                  </p:childTnLst>
                                </p:cTn>
                              </p:par>
                            </p:childTnLst>
                          </p:cTn>
                        </p:par>
                        <p:par>
                          <p:cTn id="13" fill="hold">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182"/>
                                        </p:tgtEl>
                                        <p:attrNameLst>
                                          <p:attrName>style.visibility</p:attrName>
                                        </p:attrNameLst>
                                      </p:cBhvr>
                                      <p:to>
                                        <p:strVal val="visible"/>
                                      </p:to>
                                    </p:set>
                                    <p:animEffect transition="in" filter="wipe(left)">
                                      <p:cBhvr>
                                        <p:cTn id="16" dur="750"/>
                                        <p:tgtEl>
                                          <p:spTgt spid="182"/>
                                        </p:tgtEl>
                                      </p:cBhvr>
                                    </p:animEffect>
                                  </p:childTnLst>
                                </p:cTn>
                              </p:par>
                            </p:childTnLst>
                          </p:cTn>
                        </p:par>
                        <p:par>
                          <p:cTn id="17" fill="hold">
                            <p:stCondLst>
                              <p:cond delay="1250"/>
                            </p:stCondLst>
                            <p:childTnLst>
                              <p:par>
                                <p:cTn id="18" presetID="53" presetClass="entr" presetSubtype="16" fill="hold" grpId="0" nodeType="afterEffect">
                                  <p:stCondLst>
                                    <p:cond delay="0"/>
                                  </p:stCondLst>
                                  <p:childTnLst>
                                    <p:set>
                                      <p:cBhvr>
                                        <p:cTn id="19" dur="1" fill="hold">
                                          <p:stCondLst>
                                            <p:cond delay="0"/>
                                          </p:stCondLst>
                                        </p:cTn>
                                        <p:tgtEl>
                                          <p:spTgt spid="160"/>
                                        </p:tgtEl>
                                        <p:attrNameLst>
                                          <p:attrName>style.visibility</p:attrName>
                                        </p:attrNameLst>
                                      </p:cBhvr>
                                      <p:to>
                                        <p:strVal val="visible"/>
                                      </p:to>
                                    </p:set>
                                    <p:anim calcmode="lin" valueType="num">
                                      <p:cBhvr>
                                        <p:cTn id="20" dur="500" fill="hold"/>
                                        <p:tgtEl>
                                          <p:spTgt spid="160"/>
                                        </p:tgtEl>
                                        <p:attrNameLst>
                                          <p:attrName>ppt_w</p:attrName>
                                        </p:attrNameLst>
                                      </p:cBhvr>
                                      <p:tavLst>
                                        <p:tav tm="0">
                                          <p:val>
                                            <p:fltVal val="0"/>
                                          </p:val>
                                        </p:tav>
                                        <p:tav tm="100000">
                                          <p:val>
                                            <p:strVal val="#ppt_w"/>
                                          </p:val>
                                        </p:tav>
                                      </p:tavLst>
                                    </p:anim>
                                    <p:anim calcmode="lin" valueType="num">
                                      <p:cBhvr>
                                        <p:cTn id="21" dur="500" fill="hold"/>
                                        <p:tgtEl>
                                          <p:spTgt spid="160"/>
                                        </p:tgtEl>
                                        <p:attrNameLst>
                                          <p:attrName>ppt_h</p:attrName>
                                        </p:attrNameLst>
                                      </p:cBhvr>
                                      <p:tavLst>
                                        <p:tav tm="0">
                                          <p:val>
                                            <p:fltVal val="0"/>
                                          </p:val>
                                        </p:tav>
                                        <p:tav tm="100000">
                                          <p:val>
                                            <p:strVal val="#ppt_h"/>
                                          </p:val>
                                        </p:tav>
                                      </p:tavLst>
                                    </p:anim>
                                    <p:animEffect transition="in" filter="fade">
                                      <p:cBhvr>
                                        <p:cTn id="22" dur="500"/>
                                        <p:tgtEl>
                                          <p:spTgt spid="1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0" grpId="0" animBg="1"/>
      <p:bldP spid="181" grpId="0" animBg="1"/>
      <p:bldP spid="18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832440" y="599304"/>
            <a:ext cx="8754140" cy="1061483"/>
          </a:xfrm>
        </p:spPr>
        <p:txBody>
          <a:bodyPr/>
          <a:lstStyle/>
          <a:p>
            <a:pPr algn="ctr"/>
            <a:r>
              <a:rPr lang="en-US" dirty="0"/>
              <a:t>Assumptions</a:t>
            </a:r>
          </a:p>
        </p:txBody>
      </p:sp>
      <p:sp>
        <p:nvSpPr>
          <p:cNvPr id="80" name="Rectangle 79"/>
          <p:cNvSpPr/>
          <p:nvPr/>
        </p:nvSpPr>
        <p:spPr bwMode="auto">
          <a:xfrm>
            <a:off x="506627" y="2086775"/>
            <a:ext cx="11158151" cy="249299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b" anchorCtr="0" forceAA="0" compatLnSpc="1">
            <a:prstTxWarp prst="textNoShape">
              <a:avLst/>
            </a:prstTxWarp>
            <a:spAutoFit/>
          </a:bodyPr>
          <a:lstStyle/>
          <a:p>
            <a:pPr marL="28012" lvl="0" defTabSz="914102" fontAlgn="base">
              <a:lnSpc>
                <a:spcPct val="150000"/>
              </a:lnSpc>
              <a:spcBef>
                <a:spcPct val="0"/>
              </a:spcBef>
              <a:spcAft>
                <a:spcPct val="0"/>
              </a:spcAft>
              <a:defRPr/>
            </a:pPr>
            <a:r>
              <a:rPr lang="en-US" sz="3600" kern="0" spc="-74" dirty="0" smtClean="0">
                <a:ln w="3175">
                  <a:noFill/>
                </a:ln>
                <a:solidFill>
                  <a:srgbClr val="505050"/>
                </a:solidFill>
                <a:latin typeface="Segoe UI Light" panose="020B0502040204020203" pitchFamily="34" charset="0"/>
                <a:cs typeface="Segoe UI Light" panose="020B0502040204020203" pitchFamily="34" charset="0"/>
              </a:rPr>
              <a:t>- Basic </a:t>
            </a:r>
            <a:r>
              <a:rPr lang="en-US" sz="3600" kern="0" spc="-74" dirty="0">
                <a:ln w="3175">
                  <a:noFill/>
                </a:ln>
                <a:solidFill>
                  <a:srgbClr val="505050"/>
                </a:solidFill>
                <a:latin typeface="Segoe UI Light" panose="020B0502040204020203" pitchFamily="34" charset="0"/>
                <a:cs typeface="Segoe UI Light" panose="020B0502040204020203" pitchFamily="34" charset="0"/>
              </a:rPr>
              <a:t>knowledge of Linux</a:t>
            </a:r>
          </a:p>
          <a:p>
            <a:pPr marL="28012" lvl="0" defTabSz="914102" fontAlgn="base">
              <a:lnSpc>
                <a:spcPct val="150000"/>
              </a:lnSpc>
              <a:spcBef>
                <a:spcPct val="0"/>
              </a:spcBef>
              <a:spcAft>
                <a:spcPct val="0"/>
              </a:spcAft>
              <a:defRPr/>
            </a:pPr>
            <a:r>
              <a:rPr lang="en-US" sz="3600" kern="0" spc="-74" dirty="0" smtClean="0">
                <a:ln w="3175">
                  <a:noFill/>
                </a:ln>
                <a:solidFill>
                  <a:srgbClr val="505050"/>
                </a:solidFill>
                <a:latin typeface="Segoe UI Light" panose="020B0502040204020203" pitchFamily="34" charset="0"/>
                <a:cs typeface="Segoe UI Light" panose="020B0502040204020203" pitchFamily="34" charset="0"/>
              </a:rPr>
              <a:t>- Current Azure subscription </a:t>
            </a:r>
            <a:r>
              <a:rPr lang="mr-IN" sz="3600" kern="0" spc="-74" dirty="0" smtClean="0">
                <a:ln w="3175">
                  <a:noFill/>
                </a:ln>
                <a:solidFill>
                  <a:srgbClr val="505050"/>
                </a:solidFill>
                <a:latin typeface="Segoe UI Light" panose="020B0502040204020203" pitchFamily="34" charset="0"/>
                <a:cs typeface="Segoe UI Light" panose="020B0502040204020203" pitchFamily="34" charset="0"/>
              </a:rPr>
              <a:t>–</a:t>
            </a:r>
            <a:r>
              <a:rPr lang="en-US" sz="3600" kern="0" spc="-74" dirty="0" smtClean="0">
                <a:ln w="3175">
                  <a:noFill/>
                </a:ln>
                <a:solidFill>
                  <a:srgbClr val="505050"/>
                </a:solidFill>
                <a:latin typeface="Segoe UI Light" panose="020B0502040204020203" pitchFamily="34" charset="0"/>
                <a:cs typeface="Segoe UI Light" panose="020B0502040204020203" pitchFamily="34" charset="0"/>
              </a:rPr>
              <a:t> 30 Day Free Trial w/ $200 credit</a:t>
            </a:r>
            <a:endParaRPr lang="en-US" sz="3600" kern="0" spc="-74" dirty="0">
              <a:ln w="3175">
                <a:noFill/>
              </a:ln>
              <a:solidFill>
                <a:srgbClr val="505050"/>
              </a:solidFill>
              <a:latin typeface="Segoe UI Light" panose="020B0502040204020203" pitchFamily="34" charset="0"/>
              <a:cs typeface="Segoe UI Light" panose="020B0502040204020203" pitchFamily="34" charset="0"/>
            </a:endParaRPr>
          </a:p>
          <a:p>
            <a:pPr marL="28012" lvl="0" defTabSz="914102" fontAlgn="base">
              <a:lnSpc>
                <a:spcPct val="150000"/>
              </a:lnSpc>
              <a:spcBef>
                <a:spcPct val="0"/>
              </a:spcBef>
              <a:spcAft>
                <a:spcPct val="0"/>
              </a:spcAft>
              <a:defRPr/>
            </a:pPr>
            <a:r>
              <a:rPr lang="en-US" sz="3600" kern="0" spc="-74" dirty="0" smtClean="0">
                <a:ln w="3175">
                  <a:noFill/>
                </a:ln>
                <a:solidFill>
                  <a:srgbClr val="505050"/>
                </a:solidFill>
                <a:latin typeface="Segoe UI Light" panose="020B0502040204020203" pitchFamily="34" charset="0"/>
                <a:cs typeface="Segoe UI Light" panose="020B0502040204020203" pitchFamily="34" charset="0"/>
              </a:rPr>
              <a:t>- Systems </a:t>
            </a:r>
            <a:r>
              <a:rPr lang="en-US" sz="3600" kern="0" spc="-74" dirty="0">
                <a:ln w="3175">
                  <a:noFill/>
                </a:ln>
                <a:solidFill>
                  <a:srgbClr val="505050"/>
                </a:solidFill>
                <a:latin typeface="Segoe UI Light" panose="020B0502040204020203" pitchFamily="34" charset="0"/>
                <a:cs typeface="Segoe UI Light" panose="020B0502040204020203" pitchFamily="34" charset="0"/>
              </a:rPr>
              <a:t>Administration / Network Administration </a:t>
            </a:r>
            <a:r>
              <a:rPr lang="en-US" sz="3600" kern="0" spc="-74" dirty="0" smtClean="0">
                <a:ln w="3175">
                  <a:noFill/>
                </a:ln>
                <a:solidFill>
                  <a:srgbClr val="505050"/>
                </a:solidFill>
                <a:latin typeface="Segoe UI Light" panose="020B0502040204020203" pitchFamily="34" charset="0"/>
                <a:cs typeface="Segoe UI Light" panose="020B0502040204020203" pitchFamily="34" charset="0"/>
              </a:rPr>
              <a:t>Experience</a:t>
            </a:r>
            <a:endParaRPr kumimoji="0" lang="en-US" sz="3600" b="0" i="0" u="none" strike="noStrike" kern="0" cap="none" spc="-74" normalizeH="0" baseline="0" noProof="0" dirty="0">
              <a:ln w="3175">
                <a:noFill/>
              </a:ln>
              <a:solidFill>
                <a:srgbClr val="505050"/>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767824353"/>
      </p:ext>
    </p:extLst>
  </p:cSld>
  <p:clrMapOvr>
    <a:masterClrMapping/>
  </p:clrMapOvr>
  <p:transition spd="slow">
    <p:cove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ur society and tech"/>
          <p:cNvSpPr txBox="1">
            <a:spLocks/>
          </p:cNvSpPr>
          <p:nvPr/>
        </p:nvSpPr>
        <p:spPr>
          <a:xfrm>
            <a:off x="273455" y="3038475"/>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102" normalizeH="0" baseline="0" noProof="0" dirty="0">
                <a:ln w="3175">
                  <a:noFill/>
                </a:ln>
                <a:solidFill>
                  <a:schemeClr val="tx1"/>
                </a:solidFill>
                <a:effectLst/>
                <a:uLnTx/>
                <a:uFillTx/>
                <a:latin typeface="+mj-lt"/>
                <a:ea typeface="+mn-ea"/>
                <a:cs typeface="Segoe UI" pitchFamily="34" charset="0"/>
              </a:rPr>
              <a:t>DEMO</a:t>
            </a:r>
          </a:p>
        </p:txBody>
      </p:sp>
    </p:spTree>
    <p:extLst>
      <p:ext uri="{BB962C8B-B14F-4D97-AF65-F5344CB8AC3E}">
        <p14:creationId xmlns:p14="http://schemas.microsoft.com/office/powerpoint/2010/main" val="4708227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6000" dirty="0">
                <a:gradFill>
                  <a:gsLst>
                    <a:gs pos="1250">
                      <a:schemeClr val="accent4"/>
                    </a:gs>
                    <a:gs pos="100000">
                      <a:schemeClr val="accent4"/>
                    </a:gs>
                  </a:gsLst>
                  <a:lin ang="5400000" scaled="0"/>
                </a:gradFill>
                <a:ea typeface="MS PGothic" pitchFamily="34" charset="-128"/>
                <a:cs typeface="+mn-cs"/>
              </a:rPr>
              <a:t>What Next?</a:t>
            </a:r>
          </a:p>
        </p:txBody>
      </p:sp>
      <p:sp>
        <p:nvSpPr>
          <p:cNvPr id="3" name="Content Placeholder 2"/>
          <p:cNvSpPr>
            <a:spLocks noGrp="1"/>
          </p:cNvSpPr>
          <p:nvPr>
            <p:ph idx="4294967295"/>
          </p:nvPr>
        </p:nvSpPr>
        <p:spPr>
          <a:xfrm>
            <a:off x="444843" y="1482726"/>
            <a:ext cx="11336031" cy="4893360"/>
          </a:xfrm>
        </p:spPr>
        <p:txBody>
          <a:bodyPr/>
          <a:lstStyle/>
          <a:p>
            <a:r>
              <a:rPr lang="en-US" sz="3600" dirty="0"/>
              <a:t>GitHub </a:t>
            </a:r>
            <a:r>
              <a:rPr lang="en-US" sz="3600" dirty="0" smtClean="0">
                <a:hlinkClick r:id="rId2"/>
              </a:rPr>
              <a:t>https://github.com/jldeen/SVCC-AzureMgmtxplat</a:t>
            </a:r>
            <a:endParaRPr lang="en-US" sz="3600" dirty="0"/>
          </a:p>
          <a:p>
            <a:pPr lvl="1"/>
            <a:r>
              <a:rPr lang="en-US" dirty="0"/>
              <a:t>Deck</a:t>
            </a:r>
          </a:p>
          <a:p>
            <a:pPr lvl="1"/>
            <a:r>
              <a:rPr lang="en-US" dirty="0" smtClean="0"/>
              <a:t>Install scripts</a:t>
            </a:r>
          </a:p>
          <a:p>
            <a:pPr lvl="1"/>
            <a:r>
              <a:rPr lang="en-US" dirty="0" smtClean="0"/>
              <a:t>Deployment scripts</a:t>
            </a:r>
            <a:endParaRPr lang="en-US" dirty="0"/>
          </a:p>
          <a:p>
            <a:pPr lvl="1"/>
            <a:r>
              <a:rPr lang="en-US" dirty="0" err="1"/>
              <a:t>Settings.json</a:t>
            </a:r>
            <a:r>
              <a:rPr lang="en-US" dirty="0"/>
              <a:t> file for VS </a:t>
            </a:r>
            <a:r>
              <a:rPr lang="en-US" dirty="0" smtClean="0"/>
              <a:t>Code </a:t>
            </a:r>
            <a:r>
              <a:rPr lang="mr-IN" dirty="0" smtClean="0"/>
              <a:t>–</a:t>
            </a:r>
            <a:r>
              <a:rPr lang="en-US" dirty="0" smtClean="0"/>
              <a:t> Ubuntu, OS X, Windows</a:t>
            </a:r>
          </a:p>
          <a:p>
            <a:pPr lvl="1"/>
            <a:r>
              <a:rPr lang="en-US" dirty="0" smtClean="0"/>
              <a:t>Extras</a:t>
            </a:r>
            <a:r>
              <a:rPr lang="en-US" dirty="0"/>
              <a:t/>
            </a:r>
            <a:br>
              <a:rPr lang="en-US" dirty="0"/>
            </a:br>
            <a:r>
              <a:rPr lang="en-US" dirty="0"/>
              <a:t/>
            </a:r>
            <a:br>
              <a:rPr lang="en-US" dirty="0"/>
            </a:br>
            <a:endParaRPr lang="en-US" dirty="0"/>
          </a:p>
          <a:p>
            <a:r>
              <a:rPr lang="en-US" dirty="0"/>
              <a:t>Learn more about Azure, Cloud, OSS, Linux, PS, etc. </a:t>
            </a:r>
            <a:r>
              <a:rPr lang="en-US" dirty="0">
                <a:hlinkClick r:id="rId3"/>
              </a:rPr>
              <a:t>http://jessicadeen.com/</a:t>
            </a:r>
            <a:endParaRPr lang="en-US" dirty="0"/>
          </a:p>
          <a:p>
            <a:pPr marL="0" indent="0">
              <a:buNone/>
            </a:pPr>
            <a:endParaRPr lang="en-US" dirty="0"/>
          </a:p>
          <a:p>
            <a:pPr lvl="1"/>
            <a:endParaRPr lang="en-US" dirty="0"/>
          </a:p>
          <a:p>
            <a:endParaRPr lang="en-US" dirty="0"/>
          </a:p>
        </p:txBody>
      </p:sp>
    </p:spTree>
    <p:extLst>
      <p:ext uri="{BB962C8B-B14F-4D97-AF65-F5344CB8AC3E}">
        <p14:creationId xmlns:p14="http://schemas.microsoft.com/office/powerpoint/2010/main" val="1805843528"/>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ur society and tech"/>
          <p:cNvSpPr txBox="1">
            <a:spLocks/>
          </p:cNvSpPr>
          <p:nvPr/>
        </p:nvSpPr>
        <p:spPr>
          <a:xfrm>
            <a:off x="273455" y="3038475"/>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102" normalizeH="0" baseline="0" noProof="0" dirty="0">
                <a:ln w="3175">
                  <a:noFill/>
                </a:ln>
                <a:solidFill>
                  <a:schemeClr val="tx1"/>
                </a:solidFill>
                <a:effectLst/>
                <a:uLnTx/>
                <a:uFillTx/>
                <a:latin typeface="+mj-lt"/>
                <a:ea typeface="+mn-ea"/>
                <a:cs typeface="Segoe UI" pitchFamily="34" charset="0"/>
              </a:rPr>
              <a:t>Thank you</a:t>
            </a:r>
          </a:p>
        </p:txBody>
      </p:sp>
    </p:spTree>
    <p:extLst>
      <p:ext uri="{BB962C8B-B14F-4D97-AF65-F5344CB8AC3E}">
        <p14:creationId xmlns:p14="http://schemas.microsoft.com/office/powerpoint/2010/main" val="4257920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136466" y="1360881"/>
            <a:ext cx="10127352" cy="4700130"/>
          </a:xfrm>
          <a:prstGeom prst="rect">
            <a:avLst/>
          </a:prstGeom>
        </p:spPr>
      </p:pic>
      <p:sp>
        <p:nvSpPr>
          <p:cNvPr id="3" name="Title 2"/>
          <p:cNvSpPr>
            <a:spLocks noGrp="1"/>
          </p:cNvSpPr>
          <p:nvPr>
            <p:ph type="title"/>
          </p:nvPr>
        </p:nvSpPr>
        <p:spPr>
          <a:xfrm>
            <a:off x="228599" y="228601"/>
            <a:ext cx="11734801" cy="502920"/>
          </a:xfrm>
        </p:spPr>
        <p:txBody>
          <a:bodyPr/>
          <a:lstStyle/>
          <a:p>
            <a:pPr algn="ctr"/>
            <a:r>
              <a:rPr lang="en-US" dirty="0">
                <a:solidFill>
                  <a:schemeClr val="accent3"/>
                </a:solidFill>
              </a:rPr>
              <a:t>“This is not your Dad’s Microsoft.”</a:t>
            </a:r>
          </a:p>
        </p:txBody>
      </p:sp>
    </p:spTree>
    <p:extLst>
      <p:ext uri="{BB962C8B-B14F-4D97-AF65-F5344CB8AC3E}">
        <p14:creationId xmlns:p14="http://schemas.microsoft.com/office/powerpoint/2010/main" val="2956789758"/>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ctr"/>
            <a:r>
              <a:rPr lang="en-US" dirty="0"/>
              <a:t>We’re Reimagining Microsoft</a:t>
            </a:r>
          </a:p>
        </p:txBody>
      </p:sp>
      <p:pic>
        <p:nvPicPr>
          <p:cNvPr id="22" name="Picture 21"/>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3866044" y="2189487"/>
            <a:ext cx="4266531" cy="3902614"/>
          </a:xfrm>
          <a:prstGeom prst="rect">
            <a:avLst/>
          </a:prstGeom>
          <a:effectLst>
            <a:outerShdw blurRad="50800" dist="38100" dir="2700000" algn="tl" rotWithShape="0">
              <a:prstClr val="black">
                <a:alpha val="40000"/>
              </a:prstClr>
            </a:outerShdw>
          </a:effectLst>
        </p:spPr>
      </p:pic>
      <p:sp>
        <p:nvSpPr>
          <p:cNvPr id="63" name="Rounded Rectangle 62"/>
          <p:cNvSpPr/>
          <p:nvPr/>
        </p:nvSpPr>
        <p:spPr bwMode="auto">
          <a:xfrm>
            <a:off x="4142601" y="2676188"/>
            <a:ext cx="3713418" cy="3004424"/>
          </a:xfrm>
          <a:prstGeom prst="roundRect">
            <a:avLst/>
          </a:prstGeom>
          <a:gradFill flip="none" rotWithShape="1">
            <a:gsLst>
              <a:gs pos="33000">
                <a:srgbClr val="505050">
                  <a:lumMod val="0"/>
                  <a:alpha val="58000"/>
                </a:srgbClr>
              </a:gs>
              <a:gs pos="67000">
                <a:srgbClr val="505050">
                  <a:lumMod val="0"/>
                  <a:alpha val="15000"/>
                </a:srgbClr>
              </a:gs>
            </a:gsLst>
            <a:path path="circle">
              <a:fillToRect l="50000" t="50000" r="50000" b="50000"/>
            </a:path>
            <a:tileRect/>
          </a:gradFill>
          <a:effectLst>
            <a:softEdge rad="127000"/>
          </a:effectLst>
        </p:spPr>
        <p:txBody>
          <a:bodyPr vert="horz" wrap="square" lIns="0" tIns="0" rIns="0" bIns="0" rtlCol="0" anchor="t">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529" b="0" i="0" u="none" strike="noStrike" kern="0" cap="none" spc="-74" normalizeH="0" baseline="0" noProof="0" dirty="0">
                <a:ln>
                  <a:noFill/>
                </a:ln>
                <a:effectLst/>
                <a:uLnTx/>
                <a:uFillTx/>
                <a:latin typeface="+mj-lt"/>
              </a:rPr>
              <a:t>We will </a:t>
            </a:r>
            <a:r>
              <a:rPr kumimoji="0" lang="en-US" sz="3529" b="1" i="0" u="none" strike="noStrike" kern="0" cap="none" spc="-74" normalizeH="0" baseline="0" noProof="0" dirty="0">
                <a:ln>
                  <a:noFill/>
                </a:ln>
                <a:effectLst/>
                <a:uLnTx/>
                <a:uFillTx/>
                <a:latin typeface="+mj-lt"/>
              </a:rPr>
              <a:t>empower</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529" b="0" i="0" u="none" strike="noStrike" kern="0" cap="none" spc="-74" normalizeH="0" baseline="0" noProof="0" dirty="0">
                <a:ln>
                  <a:noFill/>
                </a:ln>
                <a:effectLst/>
                <a:uLnTx/>
                <a:uFillTx/>
                <a:latin typeface="+mj-lt"/>
              </a:rPr>
              <a:t>every person and</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529" b="0" i="0" u="none" strike="noStrike" kern="0" cap="none" spc="-74" normalizeH="0" baseline="0" noProof="0" dirty="0">
                <a:ln>
                  <a:noFill/>
                </a:ln>
                <a:effectLst/>
                <a:uLnTx/>
                <a:uFillTx/>
                <a:latin typeface="+mj-lt"/>
              </a:rPr>
              <a:t>every organization</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529" b="0" i="0" u="none" strike="noStrike" kern="0" cap="none" spc="-74" normalizeH="0" baseline="0" noProof="0" dirty="0">
                <a:ln>
                  <a:noFill/>
                </a:ln>
                <a:effectLst/>
                <a:uLnTx/>
                <a:uFillTx/>
                <a:latin typeface="+mj-lt"/>
              </a:rPr>
              <a:t>on the planet</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529" b="0" i="0" u="none" strike="noStrike" kern="0" cap="none" spc="-74" normalizeH="0" baseline="0" noProof="0" dirty="0">
                <a:ln>
                  <a:noFill/>
                </a:ln>
                <a:effectLst/>
                <a:uLnTx/>
                <a:uFillTx/>
                <a:latin typeface="+mj-lt"/>
              </a:rPr>
              <a:t>to achieve more</a:t>
            </a:r>
          </a:p>
        </p:txBody>
      </p:sp>
      <p:sp>
        <p:nvSpPr>
          <p:cNvPr id="82" name="Rectangle 81"/>
          <p:cNvSpPr/>
          <p:nvPr/>
        </p:nvSpPr>
        <p:spPr>
          <a:xfrm>
            <a:off x="4976141" y="1434129"/>
            <a:ext cx="3156434" cy="560153"/>
          </a:xfrm>
          <a:prstGeom prst="rect">
            <a:avLst/>
          </a:prstGeom>
        </p:spPr>
        <p:txBody>
          <a:bodyPr wrap="square" anchor="ctr">
            <a:spAutoFit/>
          </a:bodyPr>
          <a:lstStyle/>
          <a:p>
            <a:pPr marL="0" marR="0" lvl="0" indent="0" defTabSz="914102" eaLnBrk="1" fontAlgn="base" latinLnBrk="0" hangingPunct="1">
              <a:lnSpc>
                <a:spcPct val="95000"/>
              </a:lnSpc>
              <a:spcBef>
                <a:spcPct val="0"/>
              </a:spcBef>
              <a:spcAft>
                <a:spcPts val="1176"/>
              </a:spcAft>
              <a:buClrTx/>
              <a:buSzTx/>
              <a:buFontTx/>
              <a:buNone/>
              <a:tabLst/>
              <a:defRPr/>
            </a:pPr>
            <a:r>
              <a:rPr kumimoji="0" lang="en-US" sz="3200" b="1" i="0" u="none" strike="noStrike" kern="0" cap="none" spc="-98" normalizeH="0" baseline="0" noProof="0" dirty="0">
                <a:ln w="3175">
                  <a:noFill/>
                </a:ln>
                <a:gradFill>
                  <a:gsLst>
                    <a:gs pos="5000">
                      <a:srgbClr val="626262"/>
                    </a:gs>
                    <a:gs pos="100000">
                      <a:srgbClr val="626262"/>
                    </a:gs>
                  </a:gsLst>
                  <a:lin ang="5400000" scaled="1"/>
                </a:gradFill>
                <a:effectLst/>
                <a:uLnTx/>
                <a:uFillTx/>
                <a:latin typeface="Segoe UI Light"/>
                <a:ea typeface="Segoe UI" pitchFamily="34" charset="0"/>
                <a:cs typeface="Segoe UI" pitchFamily="34" charset="0"/>
              </a:rPr>
              <a:t>Our Mission</a:t>
            </a:r>
          </a:p>
        </p:txBody>
      </p:sp>
    </p:spTree>
    <p:extLst>
      <p:ext uri="{BB962C8B-B14F-4D97-AF65-F5344CB8AC3E}">
        <p14:creationId xmlns:p14="http://schemas.microsoft.com/office/powerpoint/2010/main" val="475683186"/>
      </p:ext>
    </p:extLst>
  </p:cSld>
  <p:clrMapOvr>
    <a:masterClrMapping/>
  </p:clrMapOvr>
  <p:transition spd="slow">
    <p:cove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ctr"/>
            <a:r>
              <a:rPr lang="en-US" dirty="0"/>
              <a:t>We’re Reimagining Microsoft</a:t>
            </a:r>
          </a:p>
        </p:txBody>
      </p:sp>
      <p:sp>
        <p:nvSpPr>
          <p:cNvPr id="66" name="Rectangle 65"/>
          <p:cNvSpPr/>
          <p:nvPr/>
        </p:nvSpPr>
        <p:spPr>
          <a:xfrm>
            <a:off x="228599" y="2198653"/>
            <a:ext cx="11734801" cy="618631"/>
          </a:xfrm>
          <a:prstGeom prst="rect">
            <a:avLst/>
          </a:prstGeom>
        </p:spPr>
        <p:txBody>
          <a:bodyPr wrap="square" anchor="ctr">
            <a:spAutoFit/>
          </a:bodyPr>
          <a:lstStyle/>
          <a:p>
            <a:pPr marL="0" marR="0" lvl="0" indent="0" algn="ctr" defTabSz="914102" eaLnBrk="1" fontAlgn="base" latinLnBrk="0" hangingPunct="1">
              <a:lnSpc>
                <a:spcPct val="95000"/>
              </a:lnSpc>
              <a:spcBef>
                <a:spcPct val="0"/>
              </a:spcBef>
              <a:spcAft>
                <a:spcPts val="1176"/>
              </a:spcAft>
              <a:buClrTx/>
              <a:buSzTx/>
              <a:buFontTx/>
              <a:buNone/>
              <a:tabLst/>
              <a:defRPr/>
            </a:pPr>
            <a:r>
              <a:rPr kumimoji="0" lang="en-US" sz="3600" b="1" i="0" u="none" strike="noStrike" kern="0" cap="none" spc="-98" normalizeH="0" baseline="0" noProof="0" dirty="0">
                <a:ln w="3175">
                  <a:noFill/>
                </a:ln>
                <a:gradFill>
                  <a:gsLst>
                    <a:gs pos="5000">
                      <a:srgbClr val="626262"/>
                    </a:gs>
                    <a:gs pos="100000">
                      <a:srgbClr val="626262"/>
                    </a:gs>
                  </a:gsLst>
                  <a:lin ang="5400000" scaled="1"/>
                </a:gradFill>
                <a:effectLst/>
                <a:uLnTx/>
                <a:uFillTx/>
                <a:latin typeface="Segoe UI Light"/>
                <a:ea typeface="Segoe UI" pitchFamily="34" charset="0"/>
                <a:cs typeface="Segoe UI" pitchFamily="34" charset="0"/>
              </a:rPr>
              <a:t>Our Strategy</a:t>
            </a:r>
          </a:p>
        </p:txBody>
      </p:sp>
      <p:sp>
        <p:nvSpPr>
          <p:cNvPr id="68" name="Title 1"/>
          <p:cNvSpPr txBox="1">
            <a:spLocks/>
          </p:cNvSpPr>
          <p:nvPr/>
        </p:nvSpPr>
        <p:spPr>
          <a:xfrm>
            <a:off x="228599" y="3073326"/>
            <a:ext cx="11734802" cy="1067407"/>
          </a:xfrm>
          <a:prstGeom prst="rect">
            <a:avLst/>
          </a:prstGeom>
        </p:spPr>
        <p:txBody>
          <a:bodyPr vert="horz" wrap="square" lIns="143407" tIns="89630" rIns="143407" bIns="89630" rtlCol="0" anchor="t">
            <a:sp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98" normalizeH="0" baseline="0" noProof="0" dirty="0">
                <a:ln w="3175">
                  <a:noFill/>
                </a:ln>
                <a:gradFill>
                  <a:gsLst>
                    <a:gs pos="5000">
                      <a:srgbClr val="626262"/>
                    </a:gs>
                    <a:gs pos="100000">
                      <a:srgbClr val="626262"/>
                    </a:gs>
                  </a:gsLst>
                  <a:lin ang="5400000" scaled="1"/>
                </a:gradFill>
                <a:effectLst/>
                <a:uLnTx/>
                <a:uFillTx/>
                <a:latin typeface="Segoe UI Light"/>
                <a:ea typeface="Segoe UI" pitchFamily="34" charset="0"/>
                <a:cs typeface="Segoe UI" pitchFamily="34" charset="0"/>
              </a:rPr>
              <a:t>Build the best-in-class platforms and productivity services for the mobile-first, cloud-first world</a:t>
            </a:r>
          </a:p>
        </p:txBody>
      </p:sp>
    </p:spTree>
    <p:extLst>
      <p:ext uri="{BB962C8B-B14F-4D97-AF65-F5344CB8AC3E}">
        <p14:creationId xmlns:p14="http://schemas.microsoft.com/office/powerpoint/2010/main" val="307808156"/>
      </p:ext>
    </p:extLst>
  </p:cSld>
  <p:clrMapOvr>
    <a:masterClrMapping/>
  </p:clrMapOvr>
  <p:transition spd="slow">
    <p:cove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ctr"/>
            <a:r>
              <a:rPr lang="en-US" dirty="0"/>
              <a:t>We’re Reimagining Microsoft</a:t>
            </a:r>
          </a:p>
        </p:txBody>
      </p:sp>
      <p:sp>
        <p:nvSpPr>
          <p:cNvPr id="67" name="Rectangle 66"/>
          <p:cNvSpPr/>
          <p:nvPr/>
        </p:nvSpPr>
        <p:spPr>
          <a:xfrm>
            <a:off x="4246496" y="2033172"/>
            <a:ext cx="3699005" cy="735586"/>
          </a:xfrm>
          <a:prstGeom prst="rect">
            <a:avLst/>
          </a:prstGeom>
        </p:spPr>
        <p:txBody>
          <a:bodyPr wrap="square" anchor="ctr">
            <a:spAutoFit/>
          </a:bodyPr>
          <a:lstStyle/>
          <a:p>
            <a:pPr marL="0" marR="0" lvl="0" indent="0" defTabSz="914102" eaLnBrk="1" fontAlgn="base" latinLnBrk="0" hangingPunct="1">
              <a:lnSpc>
                <a:spcPct val="95000"/>
              </a:lnSpc>
              <a:spcBef>
                <a:spcPct val="0"/>
              </a:spcBef>
              <a:spcAft>
                <a:spcPts val="1176"/>
              </a:spcAft>
              <a:buClrTx/>
              <a:buSzTx/>
              <a:buFontTx/>
              <a:buNone/>
              <a:tabLst/>
              <a:defRPr/>
            </a:pPr>
            <a:r>
              <a:rPr kumimoji="0" lang="en-US" sz="4400" b="1" i="0" u="none" strike="noStrike" kern="0" cap="none" spc="-98" normalizeH="0" baseline="0" noProof="0" dirty="0">
                <a:ln w="3175">
                  <a:noFill/>
                </a:ln>
                <a:gradFill>
                  <a:gsLst>
                    <a:gs pos="5000">
                      <a:srgbClr val="626262"/>
                    </a:gs>
                    <a:gs pos="100000">
                      <a:srgbClr val="626262"/>
                    </a:gs>
                  </a:gsLst>
                  <a:lin ang="5400000" scaled="1"/>
                </a:gradFill>
                <a:effectLst/>
                <a:uLnTx/>
                <a:uFillTx/>
                <a:latin typeface="Segoe UI Light"/>
                <a:ea typeface="Segoe UI" pitchFamily="34" charset="0"/>
                <a:cs typeface="Segoe UI" pitchFamily="34" charset="0"/>
              </a:rPr>
              <a:t>Our Ambitions</a:t>
            </a:r>
          </a:p>
        </p:txBody>
      </p:sp>
      <p:grpSp>
        <p:nvGrpSpPr>
          <p:cNvPr id="70" name="Group 69"/>
          <p:cNvGrpSpPr/>
          <p:nvPr/>
        </p:nvGrpSpPr>
        <p:grpSpPr>
          <a:xfrm>
            <a:off x="3586774" y="4700177"/>
            <a:ext cx="555783" cy="555783"/>
            <a:chOff x="7900668" y="1169892"/>
            <a:chExt cx="603591" cy="603591"/>
          </a:xfrm>
          <a:solidFill>
            <a:schemeClr val="accent2"/>
          </a:solidFill>
        </p:grpSpPr>
        <p:sp>
          <p:nvSpPr>
            <p:cNvPr id="71" name="Rectangle 70"/>
            <p:cNvSpPr/>
            <p:nvPr/>
          </p:nvSpPr>
          <p:spPr bwMode="auto">
            <a:xfrm>
              <a:off x="7900668" y="1169892"/>
              <a:ext cx="603591" cy="60359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72" name="Picture 7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09954" y="1279178"/>
              <a:ext cx="385018" cy="385018"/>
            </a:xfrm>
            <a:prstGeom prst="rect">
              <a:avLst/>
            </a:prstGeom>
            <a:grpFill/>
          </p:spPr>
        </p:pic>
      </p:grpSp>
      <p:grpSp>
        <p:nvGrpSpPr>
          <p:cNvPr id="73" name="Group 72"/>
          <p:cNvGrpSpPr/>
          <p:nvPr/>
        </p:nvGrpSpPr>
        <p:grpSpPr>
          <a:xfrm>
            <a:off x="3586774" y="3336086"/>
            <a:ext cx="555783" cy="555783"/>
            <a:chOff x="7900668" y="3279208"/>
            <a:chExt cx="603591" cy="603591"/>
          </a:xfrm>
          <a:solidFill>
            <a:schemeClr val="accent2"/>
          </a:solidFill>
        </p:grpSpPr>
        <p:sp>
          <p:nvSpPr>
            <p:cNvPr id="74" name="Rectangle 73"/>
            <p:cNvSpPr/>
            <p:nvPr/>
          </p:nvSpPr>
          <p:spPr bwMode="auto">
            <a:xfrm>
              <a:off x="7900668" y="3279208"/>
              <a:ext cx="603591" cy="60359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75" name="Picture 7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28193" y="3412957"/>
              <a:ext cx="348541" cy="336092"/>
            </a:xfrm>
            <a:prstGeom prst="rect">
              <a:avLst/>
            </a:prstGeom>
            <a:grpFill/>
          </p:spPr>
        </p:pic>
      </p:grpSp>
      <p:grpSp>
        <p:nvGrpSpPr>
          <p:cNvPr id="76" name="Group 75"/>
          <p:cNvGrpSpPr/>
          <p:nvPr/>
        </p:nvGrpSpPr>
        <p:grpSpPr>
          <a:xfrm>
            <a:off x="3586774" y="4011402"/>
            <a:ext cx="555783" cy="555783"/>
            <a:chOff x="7900668" y="5339352"/>
            <a:chExt cx="603591" cy="603591"/>
          </a:xfrm>
          <a:solidFill>
            <a:schemeClr val="accent2"/>
          </a:solidFill>
        </p:grpSpPr>
        <p:sp>
          <p:nvSpPr>
            <p:cNvPr id="77" name="Rectangle 76"/>
            <p:cNvSpPr/>
            <p:nvPr/>
          </p:nvSpPr>
          <p:spPr bwMode="auto">
            <a:xfrm>
              <a:off x="7900668" y="5339352"/>
              <a:ext cx="603591" cy="60359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78" name="Picture 7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953161" y="5496031"/>
              <a:ext cx="498604" cy="290232"/>
            </a:xfrm>
            <a:prstGeom prst="rect">
              <a:avLst/>
            </a:prstGeom>
            <a:grpFill/>
          </p:spPr>
        </p:pic>
      </p:grpSp>
      <p:sp>
        <p:nvSpPr>
          <p:cNvPr id="79" name="Rectangle 78"/>
          <p:cNvSpPr/>
          <p:nvPr/>
        </p:nvSpPr>
        <p:spPr bwMode="auto">
          <a:xfrm>
            <a:off x="4268597" y="4805995"/>
            <a:ext cx="4747289" cy="35086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b" anchorCtr="0" forceAA="0" compatLnSpc="1">
            <a:prstTxWarp prst="textNoShape">
              <a:avLst/>
            </a:prstTxWarp>
            <a:spAutoFit/>
          </a:bodyPr>
          <a:lstStyle/>
          <a:p>
            <a:pPr marL="28012" marR="0" lvl="0" indent="0" defTabSz="914102" eaLnBrk="1" fontAlgn="base" latinLnBrk="0" hangingPunct="1">
              <a:lnSpc>
                <a:spcPct val="95000"/>
              </a:lnSpc>
              <a:spcBef>
                <a:spcPct val="0"/>
              </a:spcBef>
              <a:spcAft>
                <a:spcPct val="0"/>
              </a:spcAft>
              <a:buClrTx/>
              <a:buSzTx/>
              <a:buFontTx/>
              <a:buNone/>
              <a:tabLst/>
              <a:defRPr/>
            </a:pPr>
            <a:r>
              <a:rPr kumimoji="0" lang="en-US" sz="2400" b="0" i="0" u="none" strike="noStrike" kern="0" cap="none" spc="-74" normalizeH="0" baseline="0" noProof="0" dirty="0">
                <a:ln w="3175">
                  <a:noFill/>
                </a:ln>
                <a:solidFill>
                  <a:srgbClr val="505050"/>
                </a:solidFill>
                <a:effectLst/>
                <a:uLnTx/>
                <a:uFillTx/>
                <a:latin typeface="Segoe UI Light" panose="020B0502040204020203" pitchFamily="34" charset="0"/>
                <a:cs typeface="Segoe UI Light" panose="020B0502040204020203" pitchFamily="34" charset="0"/>
              </a:rPr>
              <a:t>Create more personal computing</a:t>
            </a:r>
          </a:p>
        </p:txBody>
      </p:sp>
      <p:sp>
        <p:nvSpPr>
          <p:cNvPr id="80" name="Rectangle 79"/>
          <p:cNvSpPr/>
          <p:nvPr/>
        </p:nvSpPr>
        <p:spPr bwMode="auto">
          <a:xfrm>
            <a:off x="4268597" y="3439603"/>
            <a:ext cx="5291848" cy="35086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b" anchorCtr="0" forceAA="0" compatLnSpc="1">
            <a:prstTxWarp prst="textNoShape">
              <a:avLst/>
            </a:prstTxWarp>
            <a:spAutoFit/>
          </a:bodyPr>
          <a:lstStyle/>
          <a:p>
            <a:pPr marL="28012" marR="0" lvl="0" indent="0" defTabSz="914102" eaLnBrk="1" fontAlgn="base" latinLnBrk="0" hangingPunct="1">
              <a:lnSpc>
                <a:spcPct val="95000"/>
              </a:lnSpc>
              <a:spcBef>
                <a:spcPct val="0"/>
              </a:spcBef>
              <a:spcAft>
                <a:spcPct val="0"/>
              </a:spcAft>
              <a:buClrTx/>
              <a:buSzTx/>
              <a:buFontTx/>
              <a:buNone/>
              <a:tabLst/>
              <a:defRPr/>
            </a:pPr>
            <a:r>
              <a:rPr kumimoji="0" lang="en-US" sz="2400" b="0" i="0" u="none" strike="noStrike" kern="0" cap="none" spc="-74" normalizeH="0" baseline="0" noProof="0" dirty="0">
                <a:ln w="3175">
                  <a:noFill/>
                </a:ln>
                <a:solidFill>
                  <a:srgbClr val="505050"/>
                </a:solidFill>
                <a:effectLst/>
                <a:uLnTx/>
                <a:uFillTx/>
                <a:latin typeface="Segoe UI Light" panose="020B0502040204020203" pitchFamily="34" charset="0"/>
                <a:cs typeface="Segoe UI Light" panose="020B0502040204020203" pitchFamily="34" charset="0"/>
              </a:rPr>
              <a:t>Reinvent productivity &amp; business processes</a:t>
            </a:r>
          </a:p>
        </p:txBody>
      </p:sp>
      <p:sp>
        <p:nvSpPr>
          <p:cNvPr id="81" name="Rectangle 80"/>
          <p:cNvSpPr/>
          <p:nvPr/>
        </p:nvSpPr>
        <p:spPr bwMode="auto">
          <a:xfrm>
            <a:off x="4268597" y="4110607"/>
            <a:ext cx="4747289" cy="35086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b" anchorCtr="0" forceAA="0" compatLnSpc="1">
            <a:prstTxWarp prst="textNoShape">
              <a:avLst/>
            </a:prstTxWarp>
            <a:spAutoFit/>
          </a:bodyPr>
          <a:lstStyle/>
          <a:p>
            <a:pPr marL="28012" marR="0" lvl="0" indent="0" defTabSz="914102" eaLnBrk="1" fontAlgn="base" latinLnBrk="0" hangingPunct="1">
              <a:lnSpc>
                <a:spcPct val="95000"/>
              </a:lnSpc>
              <a:spcBef>
                <a:spcPct val="0"/>
              </a:spcBef>
              <a:spcAft>
                <a:spcPct val="0"/>
              </a:spcAft>
              <a:buClrTx/>
              <a:buSzTx/>
              <a:buFontTx/>
              <a:buNone/>
              <a:tabLst/>
              <a:defRPr/>
            </a:pPr>
            <a:r>
              <a:rPr kumimoji="0" lang="en-US" sz="2400" b="0" i="0" u="none" strike="noStrike" kern="0" cap="none" spc="-74" normalizeH="0" baseline="0" noProof="0" dirty="0">
                <a:ln w="3175">
                  <a:noFill/>
                </a:ln>
                <a:solidFill>
                  <a:srgbClr val="505050"/>
                </a:solidFill>
                <a:effectLst/>
                <a:uLnTx/>
                <a:uFillTx/>
                <a:latin typeface="Segoe UI Light" panose="020B0502040204020203" pitchFamily="34" charset="0"/>
                <a:cs typeface="Segoe UI Light" panose="020B0502040204020203" pitchFamily="34" charset="0"/>
              </a:rPr>
              <a:t>Build the intelligent cloud platform</a:t>
            </a:r>
          </a:p>
        </p:txBody>
      </p:sp>
    </p:spTree>
    <p:extLst>
      <p:ext uri="{BB962C8B-B14F-4D97-AF65-F5344CB8AC3E}">
        <p14:creationId xmlns:p14="http://schemas.microsoft.com/office/powerpoint/2010/main" val="27201456"/>
      </p:ext>
    </p:extLst>
  </p:cSld>
  <p:clrMapOvr>
    <a:masterClrMapping/>
  </p:clrMapOvr>
  <p:transition spd="slow">
    <p:cove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srcRect l="-2747" t="4610" r="2747" b="3153"/>
          <a:stretch/>
        </p:blipFill>
        <p:spPr>
          <a:xfrm>
            <a:off x="3380329" y="2580640"/>
            <a:ext cx="5547360" cy="1485932"/>
          </a:xfrm>
          <a:prstGeom prst="rect">
            <a:avLst/>
          </a:prstGeom>
        </p:spPr>
      </p:pic>
    </p:spTree>
    <p:extLst>
      <p:ext uri="{BB962C8B-B14F-4D97-AF65-F5344CB8AC3E}">
        <p14:creationId xmlns:p14="http://schemas.microsoft.com/office/powerpoint/2010/main" val="387295601"/>
      </p:ext>
    </p:extLst>
  </p:cSld>
  <p:clrMapOvr>
    <a:masterClrMapping/>
  </p:clrMapOvr>
  <p:transition spd="med">
    <p:fade/>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292897"/>
            <a:ext cx="11605915" cy="1555276"/>
          </a:xfrm>
        </p:spPr>
        <p:txBody>
          <a:bodyPr/>
          <a:lstStyle/>
          <a:p>
            <a:pPr algn="ctr"/>
            <a:r>
              <a:rPr lang="en-US" sz="5400" dirty="0" smtClean="0">
                <a:solidFill>
                  <a:schemeClr val="accent4">
                    <a:lumMod val="75000"/>
                  </a:schemeClr>
                </a:solidFill>
              </a:rPr>
              <a:t>Microsoft and Open Source</a:t>
            </a:r>
            <a:endParaRPr lang="en-US" sz="5400" dirty="0">
              <a:solidFill>
                <a:schemeClr val="accent4">
                  <a:lumMod val="75000"/>
                </a:schemeClr>
              </a:solidFill>
            </a:endParaRPr>
          </a:p>
        </p:txBody>
      </p:sp>
      <p:sp>
        <p:nvSpPr>
          <p:cNvPr id="8" name="AutoShape 4" descr="Image result for powershell"/>
          <p:cNvSpPr>
            <a:spLocks noChangeAspect="1" noChangeArrowheads="1"/>
          </p:cNvSpPr>
          <p:nvPr/>
        </p:nvSpPr>
        <p:spPr bwMode="auto">
          <a:xfrm>
            <a:off x="9068347" y="878347"/>
            <a:ext cx="1279576" cy="127958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 name="Picture 8"/>
          <p:cNvPicPr>
            <a:picLocks noChangeAspect="1"/>
          </p:cNvPicPr>
          <p:nvPr/>
        </p:nvPicPr>
        <p:blipFill>
          <a:blip r:embed="rId3"/>
          <a:stretch>
            <a:fillRect/>
          </a:stretch>
        </p:blipFill>
        <p:spPr>
          <a:xfrm>
            <a:off x="9068347" y="4255668"/>
            <a:ext cx="2476500" cy="1847850"/>
          </a:xfrm>
          <a:prstGeom prst="rect">
            <a:avLst/>
          </a:prstGeom>
        </p:spPr>
      </p:pic>
      <p:pic>
        <p:nvPicPr>
          <p:cNvPr id="11" name="Picture 10"/>
          <p:cNvPicPr>
            <a:picLocks noChangeAspect="1"/>
          </p:cNvPicPr>
          <p:nvPr/>
        </p:nvPicPr>
        <p:blipFill>
          <a:blip r:embed="rId4"/>
          <a:stretch>
            <a:fillRect/>
          </a:stretch>
        </p:blipFill>
        <p:spPr>
          <a:xfrm>
            <a:off x="268928" y="4255668"/>
            <a:ext cx="1971675" cy="2324100"/>
          </a:xfrm>
          <a:prstGeom prst="rect">
            <a:avLst/>
          </a:prstGeom>
        </p:spPr>
      </p:pic>
      <p:pic>
        <p:nvPicPr>
          <p:cNvPr id="13" name="Picture 12"/>
          <p:cNvPicPr>
            <a:picLocks noChangeAspect="1"/>
          </p:cNvPicPr>
          <p:nvPr/>
        </p:nvPicPr>
        <p:blipFill>
          <a:blip r:embed="rId5"/>
          <a:stretch>
            <a:fillRect/>
          </a:stretch>
        </p:blipFill>
        <p:spPr>
          <a:xfrm>
            <a:off x="4452794" y="4595204"/>
            <a:ext cx="3128580" cy="1645028"/>
          </a:xfrm>
          <a:prstGeom prst="rect">
            <a:avLst/>
          </a:prstGeom>
        </p:spPr>
      </p:pic>
    </p:spTree>
    <p:extLst>
      <p:ext uri="{BB962C8B-B14F-4D97-AF65-F5344CB8AC3E}">
        <p14:creationId xmlns:p14="http://schemas.microsoft.com/office/powerpoint/2010/main" val="3883531730"/>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292897"/>
            <a:ext cx="11605915" cy="1555276"/>
          </a:xfrm>
        </p:spPr>
        <p:txBody>
          <a:bodyPr/>
          <a:lstStyle/>
          <a:p>
            <a:pPr algn="ctr"/>
            <a:r>
              <a:rPr lang="en-US" sz="5400" dirty="0" smtClean="0">
                <a:solidFill>
                  <a:schemeClr val="accent4">
                    <a:lumMod val="75000"/>
                  </a:schemeClr>
                </a:solidFill>
              </a:rPr>
              <a:t>PowerShell Core and </a:t>
            </a:r>
            <a:r>
              <a:rPr lang="en-US" sz="5400" dirty="0" err="1" smtClean="0">
                <a:solidFill>
                  <a:schemeClr val="accent4">
                    <a:lumMod val="75000"/>
                  </a:schemeClr>
                </a:solidFill>
              </a:rPr>
              <a:t>.Net</a:t>
            </a:r>
            <a:r>
              <a:rPr lang="en-US" sz="5400" dirty="0" smtClean="0">
                <a:solidFill>
                  <a:schemeClr val="accent4">
                    <a:lumMod val="75000"/>
                  </a:schemeClr>
                </a:solidFill>
              </a:rPr>
              <a:t> Core</a:t>
            </a:r>
            <a:endParaRPr lang="en-US" sz="5400" dirty="0">
              <a:solidFill>
                <a:schemeClr val="accent4">
                  <a:lumMod val="75000"/>
                </a:schemeClr>
              </a:solidFill>
            </a:endParaRPr>
          </a:p>
        </p:txBody>
      </p:sp>
      <p:sp>
        <p:nvSpPr>
          <p:cNvPr id="8" name="AutoShape 4" descr="Image result for powershell"/>
          <p:cNvSpPr>
            <a:spLocks noChangeAspect="1" noChangeArrowheads="1"/>
          </p:cNvSpPr>
          <p:nvPr/>
        </p:nvSpPr>
        <p:spPr bwMode="auto">
          <a:xfrm>
            <a:off x="9068347" y="878347"/>
            <a:ext cx="1279576" cy="127958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 name="Picture 8"/>
          <p:cNvPicPr>
            <a:picLocks noChangeAspect="1"/>
          </p:cNvPicPr>
          <p:nvPr/>
        </p:nvPicPr>
        <p:blipFill>
          <a:blip r:embed="rId3"/>
          <a:stretch>
            <a:fillRect/>
          </a:stretch>
        </p:blipFill>
        <p:spPr>
          <a:xfrm>
            <a:off x="9068347" y="4255668"/>
            <a:ext cx="2476500" cy="1847850"/>
          </a:xfrm>
          <a:prstGeom prst="rect">
            <a:avLst/>
          </a:prstGeom>
        </p:spPr>
      </p:pic>
      <p:pic>
        <p:nvPicPr>
          <p:cNvPr id="11" name="Picture 10"/>
          <p:cNvPicPr>
            <a:picLocks noChangeAspect="1"/>
          </p:cNvPicPr>
          <p:nvPr/>
        </p:nvPicPr>
        <p:blipFill>
          <a:blip r:embed="rId4"/>
          <a:stretch>
            <a:fillRect/>
          </a:stretch>
        </p:blipFill>
        <p:spPr>
          <a:xfrm>
            <a:off x="268928" y="4255668"/>
            <a:ext cx="1971675" cy="2324100"/>
          </a:xfrm>
          <a:prstGeom prst="rect">
            <a:avLst/>
          </a:prstGeom>
        </p:spPr>
      </p:pic>
      <p:pic>
        <p:nvPicPr>
          <p:cNvPr id="13" name="Picture 12"/>
          <p:cNvPicPr>
            <a:picLocks noChangeAspect="1"/>
          </p:cNvPicPr>
          <p:nvPr/>
        </p:nvPicPr>
        <p:blipFill>
          <a:blip r:embed="rId5"/>
          <a:stretch>
            <a:fillRect/>
          </a:stretch>
        </p:blipFill>
        <p:spPr>
          <a:xfrm>
            <a:off x="4452794" y="4595204"/>
            <a:ext cx="3128580" cy="1645028"/>
          </a:xfrm>
          <a:prstGeom prst="rect">
            <a:avLst/>
          </a:prstGeom>
        </p:spPr>
      </p:pic>
    </p:spTree>
    <p:extLst>
      <p:ext uri="{BB962C8B-B14F-4D97-AF65-F5344CB8AC3E}">
        <p14:creationId xmlns:p14="http://schemas.microsoft.com/office/powerpoint/2010/main" val="900123729"/>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1293173"/>
            <a:ext cx="11605915" cy="1555276"/>
          </a:xfrm>
        </p:spPr>
        <p:txBody>
          <a:bodyPr/>
          <a:lstStyle/>
          <a:p>
            <a:pPr algn="ctr"/>
            <a:r>
              <a:rPr lang="en-US" sz="5400" dirty="0" smtClean="0">
                <a:solidFill>
                  <a:schemeClr val="accent4">
                    <a:lumMod val="75000"/>
                  </a:schemeClr>
                </a:solidFill>
              </a:rPr>
              <a:t>Use any client</a:t>
            </a:r>
            <a:br>
              <a:rPr lang="en-US" sz="5400" dirty="0" smtClean="0">
                <a:solidFill>
                  <a:schemeClr val="accent4">
                    <a:lumMod val="75000"/>
                  </a:schemeClr>
                </a:solidFill>
              </a:rPr>
            </a:br>
            <a:r>
              <a:rPr lang="en-US" sz="5400" dirty="0" smtClean="0">
                <a:solidFill>
                  <a:schemeClr val="accent4">
                    <a:lumMod val="75000"/>
                  </a:schemeClr>
                </a:solidFill>
              </a:rPr>
              <a:t>Run workloads on any server</a:t>
            </a:r>
            <a:br>
              <a:rPr lang="en-US" sz="5400" dirty="0" smtClean="0">
                <a:solidFill>
                  <a:schemeClr val="accent4">
                    <a:lumMod val="75000"/>
                  </a:schemeClr>
                </a:solidFill>
              </a:rPr>
            </a:br>
            <a:r>
              <a:rPr lang="en-US" sz="5400" dirty="0" smtClean="0">
                <a:solidFill>
                  <a:schemeClr val="accent4">
                    <a:lumMod val="75000"/>
                  </a:schemeClr>
                </a:solidFill>
              </a:rPr>
              <a:t>And any cloud</a:t>
            </a:r>
            <a:endParaRPr lang="en-US" sz="5400" dirty="0">
              <a:solidFill>
                <a:schemeClr val="accent4">
                  <a:lumMod val="75000"/>
                </a:schemeClr>
              </a:solidFill>
            </a:endParaRPr>
          </a:p>
        </p:txBody>
      </p:sp>
      <p:sp>
        <p:nvSpPr>
          <p:cNvPr id="8" name="AutoShape 4" descr="Image result for powershell"/>
          <p:cNvSpPr>
            <a:spLocks noChangeAspect="1" noChangeArrowheads="1"/>
          </p:cNvSpPr>
          <p:nvPr/>
        </p:nvSpPr>
        <p:spPr bwMode="auto">
          <a:xfrm>
            <a:off x="9068347" y="878347"/>
            <a:ext cx="1279576" cy="127958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 name="Picture 8"/>
          <p:cNvPicPr>
            <a:picLocks noChangeAspect="1"/>
          </p:cNvPicPr>
          <p:nvPr/>
        </p:nvPicPr>
        <p:blipFill>
          <a:blip r:embed="rId3"/>
          <a:stretch>
            <a:fillRect/>
          </a:stretch>
        </p:blipFill>
        <p:spPr>
          <a:xfrm>
            <a:off x="9068347" y="4255668"/>
            <a:ext cx="2476500" cy="1847850"/>
          </a:xfrm>
          <a:prstGeom prst="rect">
            <a:avLst/>
          </a:prstGeom>
        </p:spPr>
      </p:pic>
      <p:pic>
        <p:nvPicPr>
          <p:cNvPr id="11" name="Picture 10"/>
          <p:cNvPicPr>
            <a:picLocks noChangeAspect="1"/>
          </p:cNvPicPr>
          <p:nvPr/>
        </p:nvPicPr>
        <p:blipFill>
          <a:blip r:embed="rId4"/>
          <a:stretch>
            <a:fillRect/>
          </a:stretch>
        </p:blipFill>
        <p:spPr>
          <a:xfrm>
            <a:off x="268928" y="4255668"/>
            <a:ext cx="1971675" cy="2324100"/>
          </a:xfrm>
          <a:prstGeom prst="rect">
            <a:avLst/>
          </a:prstGeom>
        </p:spPr>
      </p:pic>
      <p:pic>
        <p:nvPicPr>
          <p:cNvPr id="13" name="Picture 12"/>
          <p:cNvPicPr>
            <a:picLocks noChangeAspect="1"/>
          </p:cNvPicPr>
          <p:nvPr/>
        </p:nvPicPr>
        <p:blipFill>
          <a:blip r:embed="rId5"/>
          <a:stretch>
            <a:fillRect/>
          </a:stretch>
        </p:blipFill>
        <p:spPr>
          <a:xfrm>
            <a:off x="4452794" y="4595204"/>
            <a:ext cx="3128580" cy="1645028"/>
          </a:xfrm>
          <a:prstGeom prst="rect">
            <a:avLst/>
          </a:prstGeom>
        </p:spPr>
      </p:pic>
    </p:spTree>
    <p:extLst>
      <p:ext uri="{BB962C8B-B14F-4D97-AF65-F5344CB8AC3E}">
        <p14:creationId xmlns:p14="http://schemas.microsoft.com/office/powerpoint/2010/main" val="920132466"/>
      </p:ext>
    </p:extLst>
  </p:cSld>
  <p:clrMapOvr>
    <a:masterClrMapping/>
  </p:clrMapOvr>
  <p:transition>
    <p:fade/>
  </p:transition>
</p:sld>
</file>

<file path=ppt/theme/theme1.xml><?xml version="1.0" encoding="utf-8"?>
<a:theme xmlns:a="http://schemas.openxmlformats.org/drawingml/2006/main" name="Azure Medium">
  <a:themeElements>
    <a:clrScheme name="Azure Basic">
      <a:dk1>
        <a:srgbClr val="00B0F0"/>
      </a:dk1>
      <a:lt1>
        <a:srgbClr val="FFFFFF"/>
      </a:lt1>
      <a:dk2>
        <a:srgbClr val="44546A"/>
      </a:dk2>
      <a:lt2>
        <a:srgbClr val="FFFFFF"/>
      </a:lt2>
      <a:accent1>
        <a:srgbClr val="00B0F0"/>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Windows Azur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2_MSVID_White_16x9_2012-08-18">
  <a:themeElements>
    <a:clrScheme name="Server and Cloud">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theme>
</file>

<file path=ppt/theme/theme11.xml><?xml version="1.0" encoding="utf-8"?>
<a:theme xmlns:a="http://schemas.openxmlformats.org/drawingml/2006/main" name="6-30537_Envision 2016 Keynote Template">
  <a:themeElements>
    <a:clrScheme name="Envision 2016 General Colors">
      <a:dk1>
        <a:srgbClr val="505050"/>
      </a:dk1>
      <a:lt1>
        <a:srgbClr val="FFFFFF"/>
      </a:lt1>
      <a:dk2>
        <a:srgbClr val="107C10"/>
      </a:dk2>
      <a:lt2>
        <a:srgbClr val="F8F8F8"/>
      </a:lt2>
      <a:accent1>
        <a:srgbClr val="002050"/>
      </a:accent1>
      <a:accent2>
        <a:srgbClr val="107C10"/>
      </a:accent2>
      <a:accent3>
        <a:srgbClr val="BAD80A"/>
      </a:accent3>
      <a:accent4>
        <a:srgbClr val="0078D7"/>
      </a:accent4>
      <a:accent5>
        <a:srgbClr val="505050"/>
      </a:accent5>
      <a:accent6>
        <a:srgbClr val="747474"/>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Envision_2016_Keynote_16x9_Template_033016" id="{6BB7CA33-D663-4366-BD8A-38B270669132}" vid="{152881AD-48A7-43F3-9C33-242C8A6BA4A7}"/>
    </a:ext>
  </a:ext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BUILD CHARCOAL BACKGROUND">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5_Keynote-Template_v3" id="{16D16FD6-82B1-4517-AB6B-BD72623FF067}" vid="{059D507E-C456-4974-83A1-394505850BFA}"/>
    </a:ext>
  </a:extLst>
</a:theme>
</file>

<file path=ppt/theme/theme3.xml><?xml version="1.0" encoding="utf-8"?>
<a:theme xmlns:a="http://schemas.openxmlformats.org/drawingml/2006/main" name="9_Azure_PPT_template 1">
  <a:themeElements>
    <a:clrScheme name="Custom 2">
      <a:dk1>
        <a:srgbClr val="505050"/>
      </a:dk1>
      <a:lt1>
        <a:srgbClr val="FFFFFF"/>
      </a:lt1>
      <a:dk2>
        <a:srgbClr val="002050"/>
      </a:dk2>
      <a:lt2>
        <a:srgbClr val="D2D2D2"/>
      </a:lt2>
      <a:accent1>
        <a:srgbClr val="00BCF2"/>
      </a:accent1>
      <a:accent2>
        <a:srgbClr val="0072C6"/>
      </a:accent2>
      <a:accent3>
        <a:srgbClr val="00188F"/>
      </a:accent3>
      <a:accent4>
        <a:srgbClr val="008272"/>
      </a:accent4>
      <a:accent5>
        <a:srgbClr val="68217A"/>
      </a:accent5>
      <a:accent6>
        <a:srgbClr val="DC3C00"/>
      </a:accent6>
      <a:hlink>
        <a:srgbClr val="00BCF2"/>
      </a:hlink>
      <a:folHlink>
        <a:srgbClr val="00827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4.xml><?xml version="1.0" encoding="utf-8"?>
<a:theme xmlns:a="http://schemas.openxmlformats.org/drawingml/2006/main" name="15_Azure_PPT_template 1">
  <a:themeElements>
    <a:clrScheme name="Custom 2">
      <a:dk1>
        <a:srgbClr val="505050"/>
      </a:dk1>
      <a:lt1>
        <a:srgbClr val="FFFFFF"/>
      </a:lt1>
      <a:dk2>
        <a:srgbClr val="002050"/>
      </a:dk2>
      <a:lt2>
        <a:srgbClr val="D2D2D2"/>
      </a:lt2>
      <a:accent1>
        <a:srgbClr val="00BCF2"/>
      </a:accent1>
      <a:accent2>
        <a:srgbClr val="0072C6"/>
      </a:accent2>
      <a:accent3>
        <a:srgbClr val="00188F"/>
      </a:accent3>
      <a:accent4>
        <a:srgbClr val="008272"/>
      </a:accent4>
      <a:accent5>
        <a:srgbClr val="68217A"/>
      </a:accent5>
      <a:accent6>
        <a:srgbClr val="DC3C00"/>
      </a:accent6>
      <a:hlink>
        <a:srgbClr val="00BCF2"/>
      </a:hlink>
      <a:folHlink>
        <a:srgbClr val="00827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5.xml><?xml version="1.0" encoding="utf-8"?>
<a:theme xmlns:a="http://schemas.openxmlformats.org/drawingml/2006/main" name="1_MSVID_White_16x9_2012-08-18">
  <a:themeElements>
    <a:clrScheme name="Server and Cloud">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ITIS_Cloud_PPT_Template_v02.pptx" id="{060202FD-3765-4667-8AA4-695A7E649179}" vid="{C7D36D94-1E60-4F46-974C-7942FC86E7FD}"/>
    </a:ext>
  </a:extLst>
</a:theme>
</file>

<file path=ppt/theme/theme6.xml><?xml version="1.0" encoding="utf-8"?>
<a:theme xmlns:a="http://schemas.openxmlformats.org/drawingml/2006/main" name="TechEd_2013_Template_16x9">
  <a:themeElements>
    <a:clrScheme name="Custom 4">
      <a:dk1>
        <a:srgbClr val="D1281C"/>
      </a:dk1>
      <a:lt1>
        <a:srgbClr val="FFFFFF"/>
      </a:lt1>
      <a:dk2>
        <a:srgbClr val="341547"/>
      </a:dk2>
      <a:lt2>
        <a:srgbClr val="541868"/>
      </a:lt2>
      <a:accent1>
        <a:srgbClr val="8A3986"/>
      </a:accent1>
      <a:accent2>
        <a:srgbClr val="2FAFE9"/>
      </a:accent2>
      <a:accent3>
        <a:srgbClr val="1B5CA9"/>
      </a:accent3>
      <a:accent4>
        <a:srgbClr val="F8C710"/>
      </a:accent4>
      <a:accent5>
        <a:srgbClr val="F17719"/>
      </a:accent5>
      <a:accent6>
        <a:srgbClr val="D52D1A"/>
      </a:accent6>
      <a:hlink>
        <a:srgbClr val="00188F"/>
      </a:hlink>
      <a:folHlink>
        <a:srgbClr val="00188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2013_Speaker_PPT_Template [Read-Only]" id="{558F04C0-CEA6-4930-B39B-04E906AF0151}" vid="{3D28E332-09A5-4763-83BD-D8EF70BFDD91}"/>
    </a:ext>
  </a:extLst>
</a:theme>
</file>

<file path=ppt/theme/theme7.xml><?xml version="1.0" encoding="utf-8"?>
<a:theme xmlns:a="http://schemas.openxmlformats.org/drawingml/2006/main" name="6_WINDOWS 10 COLOR TEMPLATE">
  <a:themeElements>
    <a:clrScheme name="Custom 25">
      <a:dk1>
        <a:srgbClr val="FFFFFF"/>
      </a:dk1>
      <a:lt1>
        <a:srgbClr val="0078D7"/>
      </a:lt1>
      <a:dk2>
        <a:srgbClr val="002050"/>
      </a:dk2>
      <a:lt2>
        <a:srgbClr val="0078D7"/>
      </a:lt2>
      <a:accent1>
        <a:srgbClr val="FFFFFF"/>
      </a:accent1>
      <a:accent2>
        <a:srgbClr val="B4009E"/>
      </a:accent2>
      <a:accent3>
        <a:srgbClr val="107C10"/>
      </a:accent3>
      <a:accent4>
        <a:srgbClr val="5C2D91"/>
      </a:accent4>
      <a:accent5>
        <a:srgbClr val="004B50"/>
      </a:accent5>
      <a:accent6>
        <a:srgbClr val="D83B01"/>
      </a:accent6>
      <a:hlink>
        <a:srgbClr val="BFBFBF"/>
      </a:hlink>
      <a:folHlink>
        <a:srgbClr val="A5A5A5"/>
      </a:folHlink>
    </a:clrScheme>
    <a:fontScheme name="Custom 1">
      <a:majorFont>
        <a:latin typeface="Segoe UI"/>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5 03 Windows 10 Commercial Template.potx" id="{8045957C-CEF4-4D96-A794-9D99C6C2499F}" vid="{23AC6FF8-3CED-4D82-B833-2F7E7DC97815}"/>
    </a:ext>
  </a:extLst>
</a:theme>
</file>

<file path=ppt/theme/theme8.xml><?xml version="1.0" encoding="utf-8"?>
<a:theme xmlns:a="http://schemas.openxmlformats.org/drawingml/2006/main" name="3_5-30610_Microsoft_Ignite_Keynote_Template">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_v02.potx" id="{DA6A3121-A306-4E81-BF43-CBCE095D8B76}" vid="{C3266B5A-74AF-44F8-8FA8-F258E4A695D4}"/>
    </a:ext>
  </a:extLst>
</a:theme>
</file>

<file path=ppt/theme/theme9.xml><?xml version="1.0" encoding="utf-8"?>
<a:theme xmlns:a="http://schemas.openxmlformats.org/drawingml/2006/main" name="MSVID_White_16x9_2012-08-18">
  <a:themeElements>
    <a:clrScheme name="Server and Cloud">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ITIS_W10_PPT_Template_v02.potx" id="{71130C31-027F-4742-9312-ABD285C62CF9}" vid="{A410CF90-BBB5-449D-BC26-CD7489BF7B0F}"/>
    </a:ext>
  </a:extLst>
</a:theme>
</file>

<file path=docProps/app.xml><?xml version="1.0" encoding="utf-8"?>
<Properties xmlns="http://schemas.openxmlformats.org/officeDocument/2006/extended-properties" xmlns:vt="http://schemas.openxmlformats.org/officeDocument/2006/docPropsVTypes">
  <TotalTime>14937</TotalTime>
  <Words>1705</Words>
  <Application>Microsoft Macintosh PowerPoint</Application>
  <PresentationFormat>Widescreen</PresentationFormat>
  <Paragraphs>201</Paragraphs>
  <Slides>16</Slides>
  <Notes>13</Notes>
  <HiddenSlides>0</HiddenSlides>
  <MMClips>0</MMClips>
  <ScaleCrop>false</ScaleCrop>
  <HeadingPairs>
    <vt:vector size="6" baseType="variant">
      <vt:variant>
        <vt:lpstr>Fonts Used</vt:lpstr>
      </vt:variant>
      <vt:variant>
        <vt:i4>16</vt:i4>
      </vt:variant>
      <vt:variant>
        <vt:lpstr>Theme</vt:lpstr>
      </vt:variant>
      <vt:variant>
        <vt:i4>11</vt:i4>
      </vt:variant>
      <vt:variant>
        <vt:lpstr>Slide Titles</vt:lpstr>
      </vt:variant>
      <vt:variant>
        <vt:i4>16</vt:i4>
      </vt:variant>
    </vt:vector>
  </HeadingPairs>
  <TitlesOfParts>
    <vt:vector size="43" baseType="lpstr">
      <vt:lpstr>Arial Unicode MS</vt:lpstr>
      <vt:lpstr>Calibri</vt:lpstr>
      <vt:lpstr>Consolas</vt:lpstr>
      <vt:lpstr>Courier New</vt:lpstr>
      <vt:lpstr>Lucida Console</vt:lpstr>
      <vt:lpstr>Microsoft Yi Baiti</vt:lpstr>
      <vt:lpstr>MS PGothic</vt:lpstr>
      <vt:lpstr>ＭＳ Ｐゴシック</vt:lpstr>
      <vt:lpstr>OCR A Extended</vt:lpstr>
      <vt:lpstr>Segoe UI</vt:lpstr>
      <vt:lpstr>Segoe UI Light</vt:lpstr>
      <vt:lpstr>Segoe UI Semibold</vt:lpstr>
      <vt:lpstr>Segoe UI Semilight</vt:lpstr>
      <vt:lpstr>Times New Roman</vt:lpstr>
      <vt:lpstr>Wingdings</vt:lpstr>
      <vt:lpstr>Arial</vt:lpstr>
      <vt:lpstr>Azure Medium</vt:lpstr>
      <vt:lpstr>BUILD CHARCOAL BACKGROUND</vt:lpstr>
      <vt:lpstr>9_Azure_PPT_template 1</vt:lpstr>
      <vt:lpstr>15_Azure_PPT_template 1</vt:lpstr>
      <vt:lpstr>1_MSVID_White_16x9_2012-08-18</vt:lpstr>
      <vt:lpstr>TechEd_2013_Template_16x9</vt:lpstr>
      <vt:lpstr>6_WINDOWS 10 COLOR TEMPLATE</vt:lpstr>
      <vt:lpstr>3_5-30610_Microsoft_Ignite_Keynote_Template</vt:lpstr>
      <vt:lpstr>MSVID_White_16x9_2012-08-18</vt:lpstr>
      <vt:lpstr>2_MSVID_White_16x9_2012-08-18</vt:lpstr>
      <vt:lpstr>6-30537_Envision 2016 Keynote Template</vt:lpstr>
      <vt:lpstr>Azure Management from any Platform using PowerShell  One Codebase to Rule Them All</vt:lpstr>
      <vt:lpstr>“This is not your Dad’s Microsoft.”</vt:lpstr>
      <vt:lpstr>We’re Reimagining Microsoft</vt:lpstr>
      <vt:lpstr>We’re Reimagining Microsoft</vt:lpstr>
      <vt:lpstr>We’re Reimagining Microsoft</vt:lpstr>
      <vt:lpstr>PowerPoint Presentation</vt:lpstr>
      <vt:lpstr>Microsoft and Open Source</vt:lpstr>
      <vt:lpstr>PowerShell Core and .Net Core</vt:lpstr>
      <vt:lpstr>Use any client Run workloads on any server And any cloud</vt:lpstr>
      <vt:lpstr>Our Approach to Open Source in the Cloud</vt:lpstr>
      <vt:lpstr>Open Source Investments are Fueling the Momentum</vt:lpstr>
      <vt:lpstr>Azure: Delivering Open Source Innovation in the Cloud</vt:lpstr>
      <vt:lpstr>Assumptions</vt:lpstr>
      <vt:lpstr>PowerPoint Presentation</vt:lpstr>
      <vt:lpstr>What Next?</vt:lpstr>
      <vt:lpstr>PowerPoint Presentation</vt:lpstr>
    </vt:vector>
  </TitlesOfParts>
  <LinksUpToDate>false</LinksUpToDate>
  <SharedDoc>false</SharedDoc>
  <HyperlinksChanged>false</HyperlinksChanged>
  <AppVersion>15.0028</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Jennelle Crothers</dc:creator>
  <cp:lastModifiedBy>Jessica Deen</cp:lastModifiedBy>
  <cp:revision>50</cp:revision>
  <dcterms:created xsi:type="dcterms:W3CDTF">2016-06-23T22:23:08Z</dcterms:created>
  <dcterms:modified xsi:type="dcterms:W3CDTF">2016-09-29T04:55:34Z</dcterms:modified>
</cp:coreProperties>
</file>